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18288000" cy="10287000"/>
  <p:notesSz cx="6858000" cy="9144000"/>
  <p:embeddedFontLst>
    <p:embeddedFont>
      <p:font typeface="Montserrat Bold" charset="1" panose="00000800000000000000"/>
      <p:regular r:id="rId7"/>
    </p:embeddedFont>
    <p:embeddedFont>
      <p:font typeface="Madelyn" charset="1" panose="000004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8.fntdata"/><Relationship Id="rId3" Type="http://schemas.openxmlformats.org/officeDocument/2006/relationships/viewProps" Target="viewProps.xml"/><Relationship Id="rId7" Type="http://schemas.openxmlformats.org/officeDocument/2006/relationships/font" Target="fonts/font7.fntdata"/><Relationship Id="rId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customXml" Target="../customXml/item3.xml"/><Relationship Id="rId5" Type="http://schemas.openxmlformats.org/officeDocument/2006/relationships/tableStyles" Target="tableStyles.xml"/><Relationship Id="rId10" Type="http://schemas.openxmlformats.org/officeDocument/2006/relationships/customXml" Target="../customXml/item2.xml"/><Relationship Id="rId4" Type="http://schemas.openxmlformats.org/officeDocument/2006/relationships/theme" Target="theme/theme1.xml"/><Relationship Id="rId9" Type="http://schemas.openxmlformats.org/officeDocument/2006/relationships/customXml" Target="../customXml/item1.xml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jpeg" Type="http://schemas.openxmlformats.org/officeDocument/2006/relationships/image"/><Relationship Id="rId5" Target="../media/image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2113819">
            <a:off x="4160947" y="-11149310"/>
            <a:ext cx="9751074" cy="14203468"/>
            <a:chOff x="0" y="0"/>
            <a:chExt cx="3795920" cy="552915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795920" cy="5529158"/>
            </a:xfrm>
            <a:custGeom>
              <a:avLst/>
              <a:gdLst/>
              <a:ahLst/>
              <a:cxnLst/>
              <a:rect r="r" b="b" t="t" l="l"/>
              <a:pathLst>
                <a:path h="5529158" w="3795920">
                  <a:moveTo>
                    <a:pt x="0" y="0"/>
                  </a:moveTo>
                  <a:lnTo>
                    <a:pt x="3795920" y="0"/>
                  </a:lnTo>
                  <a:lnTo>
                    <a:pt x="3795920" y="5529158"/>
                  </a:lnTo>
                  <a:lnTo>
                    <a:pt x="0" y="5529158"/>
                  </a:lnTo>
                  <a:close/>
                </a:path>
              </a:pathLst>
            </a:custGeom>
            <a:solidFill>
              <a:srgbClr val="B2C1E1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9525"/>
              <a:ext cx="3795920" cy="5538683"/>
            </a:xfrm>
            <a:prstGeom prst="rect">
              <a:avLst/>
            </a:prstGeom>
          </p:spPr>
          <p:txBody>
            <a:bodyPr anchor="ctr" rtlCol="false" tIns="5129" lIns="5129" bIns="5129" rIns="5129"/>
            <a:lstStyle/>
            <a:p>
              <a:pPr algn="ctr">
                <a:lnSpc>
                  <a:spcPts val="876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-2078445">
            <a:off x="-225404" y="-2060898"/>
            <a:ext cx="11533684" cy="17990795"/>
            <a:chOff x="0" y="0"/>
            <a:chExt cx="8601864" cy="1341760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601864" cy="13417603"/>
            </a:xfrm>
            <a:custGeom>
              <a:avLst/>
              <a:gdLst/>
              <a:ahLst/>
              <a:cxnLst/>
              <a:rect r="r" b="b" t="t" l="l"/>
              <a:pathLst>
                <a:path h="13417603" w="8601864">
                  <a:moveTo>
                    <a:pt x="0" y="0"/>
                  </a:moveTo>
                  <a:lnTo>
                    <a:pt x="8601864" y="0"/>
                  </a:lnTo>
                  <a:lnTo>
                    <a:pt x="8601864" y="13417603"/>
                  </a:lnTo>
                  <a:lnTo>
                    <a:pt x="0" y="13417603"/>
                  </a:lnTo>
                  <a:close/>
                </a:path>
              </a:pathLst>
            </a:custGeom>
            <a:solidFill>
              <a:srgbClr val="2A4487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9525"/>
              <a:ext cx="8601864" cy="13427127"/>
            </a:xfrm>
            <a:prstGeom prst="rect">
              <a:avLst/>
            </a:prstGeom>
          </p:spPr>
          <p:txBody>
            <a:bodyPr anchor="ctr" rtlCol="false" tIns="5606" lIns="5606" bIns="5606" rIns="5606"/>
            <a:lstStyle/>
            <a:p>
              <a:pPr algn="ctr">
                <a:lnSpc>
                  <a:spcPts val="957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0" y="8922955"/>
            <a:ext cx="18288000" cy="1516445"/>
            <a:chOff x="0" y="0"/>
            <a:chExt cx="7119194" cy="59032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7119194" cy="590325"/>
            </a:xfrm>
            <a:custGeom>
              <a:avLst/>
              <a:gdLst/>
              <a:ahLst/>
              <a:cxnLst/>
              <a:rect r="r" b="b" t="t" l="l"/>
              <a:pathLst>
                <a:path h="590325" w="7119194">
                  <a:moveTo>
                    <a:pt x="0" y="0"/>
                  </a:moveTo>
                  <a:lnTo>
                    <a:pt x="7119194" y="0"/>
                  </a:lnTo>
                  <a:lnTo>
                    <a:pt x="7119194" y="590325"/>
                  </a:lnTo>
                  <a:lnTo>
                    <a:pt x="0" y="590325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9525"/>
              <a:ext cx="7119194" cy="599850"/>
            </a:xfrm>
            <a:prstGeom prst="rect">
              <a:avLst/>
            </a:prstGeom>
          </p:spPr>
          <p:txBody>
            <a:bodyPr anchor="ctr" rtlCol="false" tIns="5129" lIns="5129" bIns="5129" rIns="5129"/>
            <a:lstStyle/>
            <a:p>
              <a:pPr algn="ctr">
                <a:lnSpc>
                  <a:spcPts val="876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492215" y="3951749"/>
            <a:ext cx="9077444" cy="217209"/>
            <a:chOff x="0" y="0"/>
            <a:chExt cx="1990652" cy="47633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990653" cy="47633"/>
            </a:xfrm>
            <a:custGeom>
              <a:avLst/>
              <a:gdLst/>
              <a:ahLst/>
              <a:cxnLst/>
              <a:rect r="r" b="b" t="t" l="l"/>
              <a:pathLst>
                <a:path h="47633" w="1990653">
                  <a:moveTo>
                    <a:pt x="1990653" y="0"/>
                  </a:moveTo>
                  <a:lnTo>
                    <a:pt x="1990653" y="35730"/>
                  </a:lnTo>
                  <a:cubicBezTo>
                    <a:pt x="1824764" y="35730"/>
                    <a:pt x="1824764" y="47633"/>
                    <a:pt x="1658878" y="47633"/>
                  </a:cubicBezTo>
                  <a:cubicBezTo>
                    <a:pt x="1492936" y="47633"/>
                    <a:pt x="1492936" y="35730"/>
                    <a:pt x="1327051" y="35730"/>
                  </a:cubicBezTo>
                  <a:cubicBezTo>
                    <a:pt x="1161162" y="35730"/>
                    <a:pt x="1161162" y="47633"/>
                    <a:pt x="995273" y="47633"/>
                  </a:cubicBezTo>
                  <a:cubicBezTo>
                    <a:pt x="829388" y="47633"/>
                    <a:pt x="829388" y="35730"/>
                    <a:pt x="663499" y="35730"/>
                  </a:cubicBezTo>
                  <a:cubicBezTo>
                    <a:pt x="497610" y="35730"/>
                    <a:pt x="497610" y="47633"/>
                    <a:pt x="331775" y="47633"/>
                  </a:cubicBezTo>
                  <a:cubicBezTo>
                    <a:pt x="165888" y="47633"/>
                    <a:pt x="165888" y="35730"/>
                    <a:pt x="0" y="35730"/>
                  </a:cubicBezTo>
                  <a:lnTo>
                    <a:pt x="0" y="0"/>
                  </a:lnTo>
                  <a:cubicBezTo>
                    <a:pt x="165888" y="0"/>
                    <a:pt x="165888" y="11904"/>
                    <a:pt x="331775" y="11904"/>
                  </a:cubicBezTo>
                  <a:cubicBezTo>
                    <a:pt x="497610" y="11904"/>
                    <a:pt x="497610" y="0"/>
                    <a:pt x="663499" y="0"/>
                  </a:cubicBezTo>
                  <a:cubicBezTo>
                    <a:pt x="829388" y="0"/>
                    <a:pt x="829388" y="11904"/>
                    <a:pt x="995273" y="11904"/>
                  </a:cubicBezTo>
                  <a:cubicBezTo>
                    <a:pt x="1161162" y="11904"/>
                    <a:pt x="1161162" y="0"/>
                    <a:pt x="1327051" y="0"/>
                  </a:cubicBezTo>
                  <a:cubicBezTo>
                    <a:pt x="1492936" y="0"/>
                    <a:pt x="1492936" y="11904"/>
                    <a:pt x="1658878" y="11904"/>
                  </a:cubicBezTo>
                  <a:cubicBezTo>
                    <a:pt x="1824764" y="11904"/>
                    <a:pt x="1824764" y="0"/>
                    <a:pt x="1990653" y="0"/>
                  </a:cubicBezTo>
                  <a:close/>
                </a:path>
              </a:pathLst>
            </a:custGeom>
            <a:solidFill>
              <a:srgbClr val="4871B7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3177"/>
              <a:ext cx="1990652" cy="31754"/>
            </a:xfrm>
            <a:prstGeom prst="rect">
              <a:avLst/>
            </a:prstGeom>
          </p:spPr>
          <p:txBody>
            <a:bodyPr anchor="ctr" rtlCol="false" tIns="5129" lIns="5129" bIns="5129" rIns="5129"/>
            <a:lstStyle/>
            <a:p>
              <a:pPr algn="ctr">
                <a:lnSpc>
                  <a:spcPts val="876"/>
                </a:lnSpc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0">
            <a:off x="8506788" y="9111994"/>
            <a:ext cx="9392306" cy="833567"/>
          </a:xfrm>
          <a:custGeom>
            <a:avLst/>
            <a:gdLst/>
            <a:ahLst/>
            <a:cxnLst/>
            <a:rect r="r" b="b" t="t" l="l"/>
            <a:pathLst>
              <a:path h="833567" w="9392306">
                <a:moveTo>
                  <a:pt x="0" y="0"/>
                </a:moveTo>
                <a:lnTo>
                  <a:pt x="9392306" y="0"/>
                </a:lnTo>
                <a:lnTo>
                  <a:pt x="9392306" y="833567"/>
                </a:lnTo>
                <a:lnTo>
                  <a:pt x="0" y="8335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-4634709">
            <a:off x="838785" y="6631000"/>
            <a:ext cx="937450" cy="606999"/>
          </a:xfrm>
          <a:custGeom>
            <a:avLst/>
            <a:gdLst/>
            <a:ahLst/>
            <a:cxnLst/>
            <a:rect r="r" b="b" t="t" l="l"/>
            <a:pathLst>
              <a:path h="606999" w="937450">
                <a:moveTo>
                  <a:pt x="0" y="0"/>
                </a:moveTo>
                <a:lnTo>
                  <a:pt x="937450" y="0"/>
                </a:lnTo>
                <a:lnTo>
                  <a:pt x="937450" y="606999"/>
                </a:lnTo>
                <a:lnTo>
                  <a:pt x="0" y="6069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492215" y="2811531"/>
            <a:ext cx="9077444" cy="18829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513"/>
              </a:lnSpc>
            </a:pPr>
            <a:r>
              <a:rPr lang="en-US" b="true" sz="5366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SATISFACTION SURVEY</a:t>
            </a:r>
          </a:p>
          <a:p>
            <a:pPr algn="ctr">
              <a:lnSpc>
                <a:spcPts val="7513"/>
              </a:lnSpc>
            </a:pPr>
          </a:p>
        </p:txBody>
      </p:sp>
      <p:sp>
        <p:nvSpPr>
          <p:cNvPr name="TextBox 17" id="17"/>
          <p:cNvSpPr txBox="true"/>
          <p:nvPr/>
        </p:nvSpPr>
        <p:spPr>
          <a:xfrm rot="0">
            <a:off x="1028700" y="5975271"/>
            <a:ext cx="10263144" cy="62153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920"/>
              </a:lnSpc>
            </a:pPr>
            <a:r>
              <a:rPr lang="en-US" sz="17800">
                <a:solidFill>
                  <a:srgbClr val="FFFCF3"/>
                </a:solidFill>
                <a:latin typeface="Madelyn"/>
                <a:ea typeface="Madelyn"/>
                <a:cs typeface="Madelyn"/>
                <a:sym typeface="Madelyn"/>
              </a:rPr>
              <a:t>Scan me </a:t>
            </a:r>
          </a:p>
          <a:p>
            <a:pPr algn="ctr">
              <a:lnSpc>
                <a:spcPts val="24920"/>
              </a:lnSpc>
            </a:pPr>
          </a:p>
        </p:txBody>
      </p:sp>
      <p:sp>
        <p:nvSpPr>
          <p:cNvPr name="Freeform 18" id="18"/>
          <p:cNvSpPr/>
          <p:nvPr/>
        </p:nvSpPr>
        <p:spPr>
          <a:xfrm flipH="true" flipV="true" rot="-4613088">
            <a:off x="10177514" y="7642328"/>
            <a:ext cx="937450" cy="606999"/>
          </a:xfrm>
          <a:custGeom>
            <a:avLst/>
            <a:gdLst/>
            <a:ahLst/>
            <a:cxnLst/>
            <a:rect r="r" b="b" t="t" l="l"/>
            <a:pathLst>
              <a:path h="606999" w="937450">
                <a:moveTo>
                  <a:pt x="937451" y="606999"/>
                </a:moveTo>
                <a:lnTo>
                  <a:pt x="0" y="606999"/>
                </a:lnTo>
                <a:lnTo>
                  <a:pt x="0" y="0"/>
                </a:lnTo>
                <a:lnTo>
                  <a:pt x="937451" y="0"/>
                </a:lnTo>
                <a:lnTo>
                  <a:pt x="937451" y="606999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0" y="9007010"/>
            <a:ext cx="8506788" cy="1043535"/>
          </a:xfrm>
          <a:custGeom>
            <a:avLst/>
            <a:gdLst/>
            <a:ahLst/>
            <a:cxnLst/>
            <a:rect r="r" b="b" t="t" l="l"/>
            <a:pathLst>
              <a:path h="1043535" w="8506788">
                <a:moveTo>
                  <a:pt x="0" y="0"/>
                </a:moveTo>
                <a:lnTo>
                  <a:pt x="8506788" y="0"/>
                </a:lnTo>
                <a:lnTo>
                  <a:pt x="8506788" y="1043535"/>
                </a:lnTo>
                <a:lnTo>
                  <a:pt x="0" y="104353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1356707" y="9021500"/>
            <a:ext cx="4115566" cy="4181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06"/>
              </a:lnSpc>
            </a:pPr>
            <a:r>
              <a:rPr lang="en-US" b="true" sz="2433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BLUE ECOMATCH EVENT </a:t>
            </a:r>
          </a:p>
        </p:txBody>
      </p:sp>
      <p:grpSp>
        <p:nvGrpSpPr>
          <p:cNvPr name="Group 21" id="21"/>
          <p:cNvGrpSpPr/>
          <p:nvPr/>
        </p:nvGrpSpPr>
        <p:grpSpPr>
          <a:xfrm rot="0">
            <a:off x="492215" y="4999314"/>
            <a:ext cx="10307996" cy="553771"/>
            <a:chOff x="0" y="0"/>
            <a:chExt cx="13743995" cy="738361"/>
          </a:xfrm>
        </p:grpSpPr>
        <p:sp>
          <p:nvSpPr>
            <p:cNvPr name="TextBox 22" id="22"/>
            <p:cNvSpPr txBox="true"/>
            <p:nvPr/>
          </p:nvSpPr>
          <p:spPr>
            <a:xfrm rot="0">
              <a:off x="0" y="-24707"/>
              <a:ext cx="5670894" cy="76306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812"/>
                </a:lnSpc>
              </a:pPr>
              <a:r>
                <a:rPr lang="en-US" sz="3437" b="true">
                  <a:solidFill>
                    <a:srgbClr val="1F2955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28 &amp; 29 April 2026</a:t>
              </a:r>
            </a:p>
          </p:txBody>
        </p:sp>
        <p:sp>
          <p:nvSpPr>
            <p:cNvPr name="TextBox 23" id="23"/>
            <p:cNvSpPr txBox="true"/>
            <p:nvPr/>
          </p:nvSpPr>
          <p:spPr>
            <a:xfrm rot="0">
              <a:off x="5810759" y="-57150"/>
              <a:ext cx="7933236" cy="78487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5092"/>
                </a:lnSpc>
              </a:pPr>
              <a:r>
                <a:rPr lang="en-US" b="true" sz="3637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| Marseille, FRANCE</a:t>
              </a:r>
            </a:p>
          </p:txBody>
        </p:sp>
      </p:grpSp>
      <p:pic>
        <p:nvPicPr>
          <p:cNvPr name="Picture 24" id="24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12146575" y="1121469"/>
            <a:ext cx="5877767" cy="587776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A4B0D276B7269418547CBA5E179B3A8" ma:contentTypeVersion="16" ma:contentTypeDescription="Crée un document." ma:contentTypeScope="" ma:versionID="f697ca3fb348b6f8153fb57f6e12a5e3">
  <xsd:schema xmlns:xsd="http://www.w3.org/2001/XMLSchema" xmlns:xs="http://www.w3.org/2001/XMLSchema" xmlns:p="http://schemas.microsoft.com/office/2006/metadata/properties" xmlns:ns2="27cd586c-39c6-40bc-b330-fe4d638e9f81" xmlns:ns3="f6033225-14b4-4e78-8181-3ed56085de88" targetNamespace="http://schemas.microsoft.com/office/2006/metadata/properties" ma:root="true" ma:fieldsID="d82b80b4cda9c51d647b909704791b02" ns2:_="" ns3:_="">
    <xsd:import namespace="27cd586c-39c6-40bc-b330-fe4d638e9f81"/>
    <xsd:import namespace="f6033225-14b4-4e78-8181-3ed56085de88"/>
    <xsd:element name="properties">
      <xsd:complexType>
        <xsd:sequence>
          <xsd:element name="documentManagement">
            <xsd:complexType>
              <xsd:all>
                <xsd:element ref="ns2:MigrationWizId" minOccurs="0"/>
                <xsd:element ref="ns2:MigrationWizIdPermissions" minOccurs="0"/>
                <xsd:element ref="ns2:MigrationWizIdVersion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cd586c-39c6-40bc-b330-fe4d638e9f81" elementFormDefault="qualified">
    <xsd:import namespace="http://schemas.microsoft.com/office/2006/documentManagement/types"/>
    <xsd:import namespace="http://schemas.microsoft.com/office/infopath/2007/PartnerControls"/>
    <xsd:element name="MigrationWizId" ma:index="8" nillable="true" ma:displayName="MigrationWizId" ma:internalName="MigrationWizId">
      <xsd:simpleType>
        <xsd:restriction base="dms:Text"/>
      </xsd:simpleType>
    </xsd:element>
    <xsd:element name="MigrationWizIdPermissions" ma:index="9" nillable="true" ma:displayName="MigrationWizIdPermissions" ma:internalName="MigrationWizIdPermissions">
      <xsd:simpleType>
        <xsd:restriction base="dms:Text"/>
      </xsd:simpleType>
    </xsd:element>
    <xsd:element name="MigrationWizIdVersion" ma:index="10" nillable="true" ma:displayName="MigrationWizIdVersion" ma:internalName="MigrationWizIdVersion">
      <xsd:simpleType>
        <xsd:restriction base="dms:Text"/>
      </xsd:simple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Balises d’images" ma:readOnly="false" ma:fieldId="{5cf76f15-5ced-4ddc-b409-7134ff3c332f}" ma:taxonomyMulti="true" ma:sspId="7ef898ed-9aa3-4a61-b412-d44f569f384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033225-14b4-4e78-8181-3ed56085de88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ae931236-141e-478a-848f-94bb53a3f411}" ma:internalName="TaxCatchAll" ma:showField="CatchAllData" ma:web="f6033225-14b4-4e78-8181-3ed56085de8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igrationWizIdVersion xmlns="27cd586c-39c6-40bc-b330-fe4d638e9f81" xsi:nil="true"/>
    <MigrationWizId xmlns="27cd586c-39c6-40bc-b330-fe4d638e9f81" xsi:nil="true"/>
    <lcf76f155ced4ddcb4097134ff3c332f xmlns="27cd586c-39c6-40bc-b330-fe4d638e9f81">
      <Terms xmlns="http://schemas.microsoft.com/office/infopath/2007/PartnerControls"/>
    </lcf76f155ced4ddcb4097134ff3c332f>
    <MigrationWizIdPermissions xmlns="27cd586c-39c6-40bc-b330-fe4d638e9f81" xsi:nil="true"/>
    <TaxCatchAll xmlns="f6033225-14b4-4e78-8181-3ed56085de88" xsi:nil="true"/>
  </documentManagement>
</p:properties>
</file>

<file path=customXml/itemProps1.xml><?xml version="1.0" encoding="utf-8"?>
<ds:datastoreItem xmlns:ds="http://schemas.openxmlformats.org/officeDocument/2006/customXml" ds:itemID="{A95258C0-B783-4BAB-9892-E42CBE77D5F6}"/>
</file>

<file path=customXml/itemProps2.xml><?xml version="1.0" encoding="utf-8"?>
<ds:datastoreItem xmlns:ds="http://schemas.openxmlformats.org/officeDocument/2006/customXml" ds:itemID="{5A6F2666-4660-48AC-9922-B87732DA2D00}"/>
</file>

<file path=customXml/itemProps3.xml><?xml version="1.0" encoding="utf-8"?>
<ds:datastoreItem xmlns:ds="http://schemas.openxmlformats.org/officeDocument/2006/customXml" ds:itemID="{706D65A6-0DA3-4EFE-ABEA-52D953047D8F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ECOMATCH event | Satisfaction survey</dc:title>
  <cp:revision>1</cp:revision>
  <dcterms:created xsi:type="dcterms:W3CDTF">2006-08-16T00:00:00Z</dcterms:created>
  <dcterms:modified xsi:type="dcterms:W3CDTF">2011-08-01T06:04:30Z</dcterms:modified>
  <dc:identifier>DAHGz95fpkQ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0x010100EA4B0D276B7269418547CBA5E179B3A8</vt:lpwstr>
  </property>
</Properties>
</file>