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8288000" cy="10287000"/>
  <p:notesSz cx="6858000" cy="914400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  <p:embeddedFont>
      <p:font typeface="Montserrat Bold" panose="00000800000000000000" charset="0"/>
      <p:regular r:id="rId13"/>
      <p:bold r:id="rId14"/>
    </p:embeddedFont>
    <p:embeddedFont>
      <p:font typeface="Montserrat Bold Italics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4487"/>
    <a:srgbClr val="274897"/>
    <a:srgbClr val="B2C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94622" autoAdjust="0"/>
  </p:normalViewPr>
  <p:slideViewPr>
    <p:cSldViewPr>
      <p:cViewPr varScale="1">
        <p:scale>
          <a:sx n="52" d="100"/>
          <a:sy n="52" d="100"/>
        </p:scale>
        <p:origin x="629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chka LE ROUX" userId="S::leroux@polemermediterranee.com::5238a560-1dc9-401f-a272-c79cd7158385" providerId="AD" clId="Web-{85E28666-523E-801F-EE24-17FE4B9BC75B}"/>
    <pc:docChg chg="modSld">
      <pc:chgData name="Anouchka LE ROUX" userId="S::leroux@polemermediterranee.com::5238a560-1dc9-401f-a272-c79cd7158385" providerId="AD" clId="Web-{85E28666-523E-801F-EE24-17FE4B9BC75B}" dt="2026-03-31T09:46:18.723" v="4"/>
      <pc:docMkLst>
        <pc:docMk/>
      </pc:docMkLst>
      <pc:sldChg chg="addSp delSp modSp">
        <pc:chgData name="Anouchka LE ROUX" userId="S::leroux@polemermediterranee.com::5238a560-1dc9-401f-a272-c79cd7158385" providerId="AD" clId="Web-{85E28666-523E-801F-EE24-17FE4B9BC75B}" dt="2026-03-31T09:46:18.723" v="4"/>
        <pc:sldMkLst>
          <pc:docMk/>
          <pc:sldMk cId="0" sldId="256"/>
        </pc:sldMkLst>
        <pc:spChg chg="add del mod">
          <ac:chgData name="Anouchka LE ROUX" userId="S::leroux@polemermediterranee.com::5238a560-1dc9-401f-a272-c79cd7158385" providerId="AD" clId="Web-{85E28666-523E-801F-EE24-17FE4B9BC75B}" dt="2026-03-31T09:46:18.723" v="4"/>
          <ac:spMkLst>
            <pc:docMk/>
            <pc:sldMk cId="0" sldId="256"/>
            <ac:spMk id="3" creationId="{17E24EA6-3C10-922B-19A0-30C9F6F55621}"/>
          </ac:spMkLst>
        </pc:spChg>
      </pc:sldChg>
    </pc:docChg>
  </pc:docChgLst>
  <pc:docChgLst>
    <pc:chgData name="Anouchka LE ROUX" userId="S::leroux@polemermediterranee.com::5238a560-1dc9-401f-a272-c79cd7158385" providerId="AD" clId="Web-{B48716CB-9F26-DBB2-EF5A-EE8E9E9EF069}"/>
    <pc:docChg chg="modSld">
      <pc:chgData name="Anouchka LE ROUX" userId="S::leroux@polemermediterranee.com::5238a560-1dc9-401f-a272-c79cd7158385" providerId="AD" clId="Web-{B48716CB-9F26-DBB2-EF5A-EE8E9E9EF069}" dt="2026-03-31T09:45:33.821" v="9" actId="14100"/>
      <pc:docMkLst>
        <pc:docMk/>
      </pc:docMkLst>
      <pc:sldChg chg="addSp delSp modSp">
        <pc:chgData name="Anouchka LE ROUX" userId="S::leroux@polemermediterranee.com::5238a560-1dc9-401f-a272-c79cd7158385" providerId="AD" clId="Web-{B48716CB-9F26-DBB2-EF5A-EE8E9E9EF069}" dt="2026-03-31T09:45:33.821" v="9" actId="14100"/>
        <pc:sldMkLst>
          <pc:docMk/>
          <pc:sldMk cId="0" sldId="256"/>
        </pc:sldMkLst>
        <pc:spChg chg="mod ord">
          <ac:chgData name="Anouchka LE ROUX" userId="S::leroux@polemermediterranee.com::5238a560-1dc9-401f-a272-c79cd7158385" providerId="AD" clId="Web-{B48716CB-9F26-DBB2-EF5A-EE8E9E9EF069}" dt="2026-03-31T09:45:33.821" v="9" actId="14100"/>
          <ac:spMkLst>
            <pc:docMk/>
            <pc:sldMk cId="0" sldId="256"/>
            <ac:spMk id="2" creationId="{00000000-0000-0000-0000-000000000000}"/>
          </ac:spMkLst>
        </pc:spChg>
        <pc:spChg chg="add mod ord">
          <ac:chgData name="Anouchka LE ROUX" userId="S::leroux@polemermediterranee.com::5238a560-1dc9-401f-a272-c79cd7158385" providerId="AD" clId="Web-{B48716CB-9F26-DBB2-EF5A-EE8E9E9EF069}" dt="2026-03-31T09:44:57.478" v="6" actId="1076"/>
          <ac:spMkLst>
            <pc:docMk/>
            <pc:sldMk cId="0" sldId="256"/>
            <ac:spMk id="26" creationId="{E7FEC91E-414E-27EF-C9CB-196A9F7C9D42}"/>
          </ac:spMkLst>
        </pc:spChg>
        <pc:grpChg chg="del">
          <ac:chgData name="Anouchka LE ROUX" userId="S::leroux@polemermediterranee.com::5238a560-1dc9-401f-a272-c79cd7158385" providerId="AD" clId="Web-{B48716CB-9F26-DBB2-EF5A-EE8E9E9EF069}" dt="2026-03-31T09:44:12.758" v="0"/>
          <ac:grpSpMkLst>
            <pc:docMk/>
            <pc:sldMk cId="0" sldId="256"/>
            <ac:grpSpMk id="3" creationId="{00000000-0000-0000-0000-000000000000}"/>
          </ac:grpSpMkLst>
        </pc:grpChg>
        <pc:grpChg chg="del">
          <ac:chgData name="Anouchka LE ROUX" userId="S::leroux@polemermediterranee.com::5238a560-1dc9-401f-a272-c79cd7158385" providerId="AD" clId="Web-{B48716CB-9F26-DBB2-EF5A-EE8E9E9EF069}" dt="2026-03-31T09:44:59.946" v="7"/>
          <ac:grpSpMkLst>
            <pc:docMk/>
            <pc:sldMk cId="0" sldId="256"/>
            <ac:grpSpMk id="6" creationId="{00000000-0000-0000-0000-000000000000}"/>
          </ac:grpSpMkLst>
        </pc:grpChg>
      </pc:sldChg>
    </pc:docChg>
  </pc:docChgLst>
  <pc:docChgLst>
    <pc:chgData name="Claudine DURIF" userId="S::cdurif@polemermediterranee.com::9c6d7b05-e48c-4048-b470-ff6fcd71a1af" providerId="AD" clId="Web-{8F6AB100-EEF2-6209-1834-C5A9B3951CF5}"/>
    <pc:docChg chg="modSld">
      <pc:chgData name="Claudine DURIF" userId="S::cdurif@polemermediterranee.com::9c6d7b05-e48c-4048-b470-ff6fcd71a1af" providerId="AD" clId="Web-{8F6AB100-EEF2-6209-1834-C5A9B3951CF5}" dt="2026-03-31T10:42:10.582" v="0" actId="20577"/>
      <pc:docMkLst>
        <pc:docMk/>
      </pc:docMkLst>
      <pc:sldChg chg="modSp">
        <pc:chgData name="Claudine DURIF" userId="S::cdurif@polemermediterranee.com::9c6d7b05-e48c-4048-b470-ff6fcd71a1af" providerId="AD" clId="Web-{8F6AB100-EEF2-6209-1834-C5A9B3951CF5}" dt="2026-03-31T10:42:10.582" v="0" actId="20577"/>
        <pc:sldMkLst>
          <pc:docMk/>
          <pc:sldMk cId="2690662165" sldId="261"/>
        </pc:sldMkLst>
        <pc:spChg chg="mod">
          <ac:chgData name="Claudine DURIF" userId="S::cdurif@polemermediterranee.com::9c6d7b05-e48c-4048-b470-ff6fcd71a1af" providerId="AD" clId="Web-{8F6AB100-EEF2-6209-1834-C5A9B3951CF5}" dt="2026-03-31T10:42:10.582" v="0" actId="20577"/>
          <ac:spMkLst>
            <pc:docMk/>
            <pc:sldMk cId="2690662165" sldId="261"/>
            <ac:spMk id="18" creationId="{255D1FE1-C52D-824D-D3B4-911E158D9A0A}"/>
          </ac:spMkLst>
        </pc:spChg>
      </pc:sldChg>
    </pc:docChg>
  </pc:docChgLst>
  <pc:docChgLst>
    <pc:chgData name="Anouchka LE ROUX" userId="5238a560-1dc9-401f-a272-c79cd7158385" providerId="ADAL" clId="{B21CEF55-36FE-4898-9C5F-077326D04F48}"/>
    <pc:docChg chg="undo custSel delSld modSld sldOrd">
      <pc:chgData name="Anouchka LE ROUX" userId="5238a560-1dc9-401f-a272-c79cd7158385" providerId="ADAL" clId="{B21CEF55-36FE-4898-9C5F-077326D04F48}" dt="2026-04-01T13:29:50.109" v="386" actId="729"/>
      <pc:docMkLst>
        <pc:docMk/>
      </pc:docMkLst>
      <pc:sldChg chg="addSp delSp modSp mod modShow">
        <pc:chgData name="Anouchka LE ROUX" userId="5238a560-1dc9-401f-a272-c79cd7158385" providerId="ADAL" clId="{B21CEF55-36FE-4898-9C5F-077326D04F48}" dt="2026-04-01T13:29:50.109" v="386" actId="729"/>
        <pc:sldMkLst>
          <pc:docMk/>
          <pc:sldMk cId="0" sldId="256"/>
        </pc:sldMkLst>
        <pc:spChg chg="mod ord modCrop">
          <ac:chgData name="Anouchka LE ROUX" userId="5238a560-1dc9-401f-a272-c79cd7158385" providerId="ADAL" clId="{B21CEF55-36FE-4898-9C5F-077326D04F48}" dt="2026-04-01T13:18:33.528" v="350" actId="732"/>
          <ac:spMkLst>
            <pc:docMk/>
            <pc:sldMk cId="0" sldId="256"/>
            <ac:spMk id="2" creationId="{00000000-0000-0000-0000-000000000000}"/>
          </ac:spMkLst>
        </pc:spChg>
        <pc:spChg chg="add del">
          <ac:chgData name="Anouchka LE ROUX" userId="5238a560-1dc9-401f-a272-c79cd7158385" providerId="ADAL" clId="{B21CEF55-36FE-4898-9C5F-077326D04F48}" dt="2026-03-31T09:46:58.616" v="92" actId="11529"/>
          <ac:spMkLst>
            <pc:docMk/>
            <pc:sldMk cId="0" sldId="256"/>
            <ac:spMk id="3" creationId="{422A4966-C5E6-63B1-E3FB-754C5695F2D7}"/>
          </ac:spMkLst>
        </pc:spChg>
        <pc:spChg chg="add del mod">
          <ac:chgData name="Anouchka LE ROUX" userId="5238a560-1dc9-401f-a272-c79cd7158385" providerId="ADAL" clId="{B21CEF55-36FE-4898-9C5F-077326D04F48}" dt="2026-03-31T09:47:03.576" v="94" actId="478"/>
          <ac:spMkLst>
            <pc:docMk/>
            <pc:sldMk cId="0" sldId="256"/>
            <ac:spMk id="4" creationId="{E7FEC91E-414E-27EF-C9CB-196A9F7C9D42}"/>
          </ac:spMkLst>
        </pc:spChg>
        <pc:spChg chg="add del">
          <ac:chgData name="Anouchka LE ROUX" userId="5238a560-1dc9-401f-a272-c79cd7158385" providerId="ADAL" clId="{B21CEF55-36FE-4898-9C5F-077326D04F48}" dt="2026-03-31T09:47:27.699" v="96" actId="478"/>
          <ac:spMkLst>
            <pc:docMk/>
            <pc:sldMk cId="0" sldId="256"/>
            <ac:spMk id="5" creationId="{FC00D673-D435-B08D-627F-F8A533EDE0E2}"/>
          </ac:spMkLst>
        </pc:spChg>
        <pc:spChg chg="add del mod">
          <ac:chgData name="Anouchka LE ROUX" userId="5238a560-1dc9-401f-a272-c79cd7158385" providerId="ADAL" clId="{B21CEF55-36FE-4898-9C5F-077326D04F48}" dt="2026-03-31T09:49:08.497" v="106" actId="478"/>
          <ac:spMkLst>
            <pc:docMk/>
            <pc:sldMk cId="0" sldId="256"/>
            <ac:spMk id="6" creationId="{D0001AC6-8CEF-12F4-689C-F13CDD9FB95C}"/>
          </ac:spMkLst>
        </pc:spChg>
        <pc:spChg chg="add del mod">
          <ac:chgData name="Anouchka LE ROUX" userId="5238a560-1dc9-401f-a272-c79cd7158385" providerId="ADAL" clId="{B21CEF55-36FE-4898-9C5F-077326D04F48}" dt="2026-03-31T09:49:14.790" v="108" actId="478"/>
          <ac:spMkLst>
            <pc:docMk/>
            <pc:sldMk cId="0" sldId="256"/>
            <ac:spMk id="7" creationId="{E7FEC91E-414E-27EF-C9CB-196A9F7C9D42}"/>
          </ac:spMkLst>
        </pc:spChg>
        <pc:spChg chg="add mod ord">
          <ac:chgData name="Anouchka LE ROUX" userId="5238a560-1dc9-401f-a272-c79cd7158385" providerId="ADAL" clId="{B21CEF55-36FE-4898-9C5F-077326D04F48}" dt="2026-03-31T09:52:28.167" v="130" actId="14100"/>
          <ac:spMkLst>
            <pc:docMk/>
            <pc:sldMk cId="0" sldId="256"/>
            <ac:spMk id="8" creationId="{26EDBBD7-17EA-689B-459C-052D234BD6F6}"/>
          </ac:spMkLst>
        </pc:spChg>
        <pc:spChg chg="mod">
          <ac:chgData name="Anouchka LE ROUX" userId="5238a560-1dc9-401f-a272-c79cd7158385" providerId="ADAL" clId="{B21CEF55-36FE-4898-9C5F-077326D04F48}" dt="2026-03-31T12:27:05.992" v="305" actId="107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Anouchka LE ROUX" userId="5238a560-1dc9-401f-a272-c79cd7158385" providerId="ADAL" clId="{B21CEF55-36FE-4898-9C5F-077326D04F48}" dt="2026-03-31T12:27:07.837" v="306" actId="1076"/>
          <ac:spMkLst>
            <pc:docMk/>
            <pc:sldMk cId="0" sldId="256"/>
            <ac:spMk id="20" creationId="{00000000-0000-0000-0000-000000000000}"/>
          </ac:spMkLst>
        </pc:spChg>
        <pc:spChg chg="del">
          <ac:chgData name="Anouchka LE ROUX" userId="5238a560-1dc9-401f-a272-c79cd7158385" providerId="ADAL" clId="{B21CEF55-36FE-4898-9C5F-077326D04F48}" dt="2026-03-31T12:27:14.582" v="307" actId="478"/>
          <ac:spMkLst>
            <pc:docMk/>
            <pc:sldMk cId="0" sldId="256"/>
            <ac:spMk id="21" creationId="{00000000-0000-0000-0000-000000000000}"/>
          </ac:spMkLst>
        </pc:spChg>
        <pc:spChg chg="mod ord">
          <ac:chgData name="Anouchka LE ROUX" userId="5238a560-1dc9-401f-a272-c79cd7158385" providerId="ADAL" clId="{B21CEF55-36FE-4898-9C5F-077326D04F48}" dt="2026-03-31T09:52:38.894" v="132" actId="14100"/>
          <ac:spMkLst>
            <pc:docMk/>
            <pc:sldMk cId="0" sldId="256"/>
            <ac:spMk id="26" creationId="{E7FEC91E-414E-27EF-C9CB-196A9F7C9D42}"/>
          </ac:spMkLst>
        </pc:spChg>
        <pc:spChg chg="mod">
          <ac:chgData name="Anouchka LE ROUX" userId="5238a560-1dc9-401f-a272-c79cd7158385" providerId="ADAL" clId="{B21CEF55-36FE-4898-9C5F-077326D04F48}" dt="2026-03-31T09:51:54.909" v="124"/>
          <ac:spMkLst>
            <pc:docMk/>
            <pc:sldMk cId="0" sldId="256"/>
            <ac:spMk id="27" creationId="{A070C0CF-8EA9-7EAA-391F-EAF75ABFC55C}"/>
          </ac:spMkLst>
        </pc:spChg>
        <pc:spChg chg="mod">
          <ac:chgData name="Anouchka LE ROUX" userId="5238a560-1dc9-401f-a272-c79cd7158385" providerId="ADAL" clId="{B21CEF55-36FE-4898-9C5F-077326D04F48}" dt="2026-03-31T09:51:54.909" v="124"/>
          <ac:spMkLst>
            <pc:docMk/>
            <pc:sldMk cId="0" sldId="256"/>
            <ac:spMk id="28" creationId="{A4073F03-52A9-61EE-1925-E9672189BA68}"/>
          </ac:spMkLst>
        </pc:spChg>
        <pc:grpChg chg="add del mod">
          <ac:chgData name="Anouchka LE ROUX" userId="5238a560-1dc9-401f-a272-c79cd7158385" providerId="ADAL" clId="{B21CEF55-36FE-4898-9C5F-077326D04F48}" dt="2026-03-31T09:52:02.509" v="127" actId="478"/>
          <ac:grpSpMkLst>
            <pc:docMk/>
            <pc:sldMk cId="0" sldId="256"/>
            <ac:grpSpMk id="25" creationId="{D5BDA748-0EF8-F99A-5861-207813C78073}"/>
          </ac:grpSpMkLst>
        </pc:grpChg>
      </pc:sldChg>
      <pc:sldChg chg="addSp delSp modSp mod ord setBg">
        <pc:chgData name="Anouchka LE ROUX" userId="5238a560-1dc9-401f-a272-c79cd7158385" providerId="ADAL" clId="{B21CEF55-36FE-4898-9C5F-077326D04F48}" dt="2026-04-01T13:19:00.101" v="372" actId="20577"/>
        <pc:sldMkLst>
          <pc:docMk/>
          <pc:sldMk cId="0" sldId="257"/>
        </pc:sldMkLst>
        <pc:spChg chg="mod">
          <ac:chgData name="Anouchka LE ROUX" userId="5238a560-1dc9-401f-a272-c79cd7158385" providerId="ADAL" clId="{B21CEF55-36FE-4898-9C5F-077326D04F48}" dt="2026-03-31T09:41:47.414" v="26" actId="20578"/>
          <ac:spMkLst>
            <pc:docMk/>
            <pc:sldMk cId="0" sldId="257"/>
            <ac:spMk id="3" creationId="{00000000-0000-0000-0000-000000000000}"/>
          </ac:spMkLst>
        </pc:spChg>
        <pc:spChg chg="mod">
          <ac:chgData name="Anouchka LE ROUX" userId="5238a560-1dc9-401f-a272-c79cd7158385" providerId="ADAL" clId="{B21CEF55-36FE-4898-9C5F-077326D04F48}" dt="2026-03-31T09:54:57.813" v="152" actId="20577"/>
          <ac:spMkLst>
            <pc:docMk/>
            <pc:sldMk cId="0" sldId="257"/>
            <ac:spMk id="18" creationId="{00000000-0000-0000-0000-000000000000}"/>
          </ac:spMkLst>
        </pc:spChg>
        <pc:spChg chg="mod">
          <ac:chgData name="Anouchka LE ROUX" userId="5238a560-1dc9-401f-a272-c79cd7158385" providerId="ADAL" clId="{B21CEF55-36FE-4898-9C5F-077326D04F48}" dt="2026-03-31T09:42:45.818" v="88" actId="1076"/>
          <ac:spMkLst>
            <pc:docMk/>
            <pc:sldMk cId="0" sldId="257"/>
            <ac:spMk id="19" creationId="{00000000-0000-0000-0000-000000000000}"/>
          </ac:spMkLst>
        </pc:spChg>
        <pc:spChg chg="mod">
          <ac:chgData name="Anouchka LE ROUX" userId="5238a560-1dc9-401f-a272-c79cd7158385" providerId="ADAL" clId="{B21CEF55-36FE-4898-9C5F-077326D04F48}" dt="2026-03-31T09:54:20.789" v="142" actId="1076"/>
          <ac:spMkLst>
            <pc:docMk/>
            <pc:sldMk cId="0" sldId="257"/>
            <ac:spMk id="21" creationId="{00000000-0000-0000-0000-000000000000}"/>
          </ac:spMkLst>
        </pc:spChg>
        <pc:spChg chg="mod">
          <ac:chgData name="Anouchka LE ROUX" userId="5238a560-1dc9-401f-a272-c79cd7158385" providerId="ADAL" clId="{B21CEF55-36FE-4898-9C5F-077326D04F48}" dt="2026-04-01T13:19:00.101" v="372" actId="20577"/>
          <ac:spMkLst>
            <pc:docMk/>
            <pc:sldMk cId="0" sldId="257"/>
            <ac:spMk id="22" creationId="{00000000-0000-0000-0000-000000000000}"/>
          </ac:spMkLst>
        </pc:spChg>
        <pc:spChg chg="add del mod">
          <ac:chgData name="Anouchka LE ROUX" userId="5238a560-1dc9-401f-a272-c79cd7158385" providerId="ADAL" clId="{B21CEF55-36FE-4898-9C5F-077326D04F48}" dt="2026-04-01T13:18:46.941" v="351" actId="478"/>
          <ac:spMkLst>
            <pc:docMk/>
            <pc:sldMk cId="0" sldId="257"/>
            <ac:spMk id="23" creationId="{930FCA16-85B2-8EFD-EFAE-241EB64A4211}"/>
          </ac:spMkLst>
        </pc:spChg>
        <pc:grpChg chg="del mod">
          <ac:chgData name="Anouchka LE ROUX" userId="5238a560-1dc9-401f-a272-c79cd7158385" providerId="ADAL" clId="{B21CEF55-36FE-4898-9C5F-077326D04F48}" dt="2026-03-31T09:51:45.197" v="123" actId="478"/>
          <ac:grpSpMkLst>
            <pc:docMk/>
            <pc:sldMk cId="0" sldId="257"/>
            <ac:grpSpMk id="2" creationId="{00000000-0000-0000-0000-000000000000}"/>
          </ac:grpSpMkLst>
        </pc:grpChg>
        <pc:grpChg chg="mod">
          <ac:chgData name="Anouchka LE ROUX" userId="5238a560-1dc9-401f-a272-c79cd7158385" providerId="ADAL" clId="{B21CEF55-36FE-4898-9C5F-077326D04F48}" dt="2026-03-31T09:42:51.599" v="89" actId="1076"/>
          <ac:grpSpMkLst>
            <pc:docMk/>
            <pc:sldMk cId="0" sldId="257"/>
            <ac:grpSpMk id="15" creationId="{00000000-0000-0000-0000-000000000000}"/>
          </ac:grpSpMkLst>
        </pc:grpChg>
        <pc:picChg chg="add del mod">
          <ac:chgData name="Anouchka LE ROUX" userId="5238a560-1dc9-401f-a272-c79cd7158385" providerId="ADAL" clId="{B21CEF55-36FE-4898-9C5F-077326D04F48}" dt="2026-04-01T13:18:48.508" v="352" actId="478"/>
          <ac:picMkLst>
            <pc:docMk/>
            <pc:sldMk cId="0" sldId="257"/>
            <ac:picMk id="25" creationId="{37A21B8E-6053-33B8-417C-BDF116C1F181}"/>
          </ac:picMkLst>
        </pc:picChg>
      </pc:sldChg>
      <pc:sldChg chg="addSp delSp modSp mod">
        <pc:chgData name="Anouchka LE ROUX" userId="5238a560-1dc9-401f-a272-c79cd7158385" providerId="ADAL" clId="{B21CEF55-36FE-4898-9C5F-077326D04F48}" dt="2026-04-01T13:20:49.159" v="385" actId="14100"/>
        <pc:sldMkLst>
          <pc:docMk/>
          <pc:sldMk cId="0" sldId="258"/>
        </pc:sldMkLst>
        <pc:spChg chg="add mod">
          <ac:chgData name="Anouchka LE ROUX" userId="5238a560-1dc9-401f-a272-c79cd7158385" providerId="ADAL" clId="{B21CEF55-36FE-4898-9C5F-077326D04F48}" dt="2026-03-31T09:56:10.093" v="178"/>
          <ac:spMkLst>
            <pc:docMk/>
            <pc:sldMk cId="0" sldId="258"/>
            <ac:spMk id="2" creationId="{339BF8BD-198C-7298-C123-9F29C1D33257}"/>
          </ac:spMkLst>
        </pc:spChg>
        <pc:spChg chg="add del mod">
          <ac:chgData name="Anouchka LE ROUX" userId="5238a560-1dc9-401f-a272-c79cd7158385" providerId="ADAL" clId="{B21CEF55-36FE-4898-9C5F-077326D04F48}" dt="2026-04-01T13:19:23.820" v="378" actId="478"/>
          <ac:spMkLst>
            <pc:docMk/>
            <pc:sldMk cId="0" sldId="258"/>
            <ac:spMk id="4" creationId="{65DEEB3E-57E0-482C-96B0-ECF814703CB9}"/>
          </ac:spMkLst>
        </pc:spChg>
        <pc:spChg chg="mod">
          <ac:chgData name="Anouchka LE ROUX" userId="5238a560-1dc9-401f-a272-c79cd7158385" providerId="ADAL" clId="{B21CEF55-36FE-4898-9C5F-077326D04F48}" dt="2026-03-31T09:56:09.279" v="177" actId="20577"/>
          <ac:spMkLst>
            <pc:docMk/>
            <pc:sldMk cId="0" sldId="258"/>
            <ac:spMk id="12" creationId="{00000000-0000-0000-0000-000000000000}"/>
          </ac:spMkLst>
        </pc:spChg>
        <pc:spChg chg="add mod ord">
          <ac:chgData name="Anouchka LE ROUX" userId="5238a560-1dc9-401f-a272-c79cd7158385" providerId="ADAL" clId="{B21CEF55-36FE-4898-9C5F-077326D04F48}" dt="2026-03-31T09:55:59.657" v="176" actId="14100"/>
          <ac:spMkLst>
            <pc:docMk/>
            <pc:sldMk cId="0" sldId="258"/>
            <ac:spMk id="20" creationId="{BA9FA699-C3DF-34F5-5F49-202A9FEC2AD3}"/>
          </ac:spMkLst>
        </pc:spChg>
        <pc:grpChg chg="del">
          <ac:chgData name="Anouchka LE ROUX" userId="5238a560-1dc9-401f-a272-c79cd7158385" providerId="ADAL" clId="{B21CEF55-36FE-4898-9C5F-077326D04F48}" dt="2026-03-31T09:41:19.093" v="20" actId="478"/>
          <ac:grpSpMkLst>
            <pc:docMk/>
            <pc:sldMk cId="0" sldId="258"/>
            <ac:grpSpMk id="2" creationId="{00000000-0000-0000-0000-000000000000}"/>
          </ac:grpSpMkLst>
        </pc:grpChg>
        <pc:grpChg chg="mod">
          <ac:chgData name="Anouchka LE ROUX" userId="5238a560-1dc9-401f-a272-c79cd7158385" providerId="ADAL" clId="{B21CEF55-36FE-4898-9C5F-077326D04F48}" dt="2026-04-01T13:20:36.378" v="383" actId="14100"/>
          <ac:grpSpMkLst>
            <pc:docMk/>
            <pc:sldMk cId="0" sldId="258"/>
            <ac:grpSpMk id="5" creationId="{00000000-0000-0000-0000-000000000000}"/>
          </ac:grpSpMkLst>
        </pc:grpChg>
        <pc:grpChg chg="mod">
          <ac:chgData name="Anouchka LE ROUX" userId="5238a560-1dc9-401f-a272-c79cd7158385" providerId="ADAL" clId="{B21CEF55-36FE-4898-9C5F-077326D04F48}" dt="2026-04-01T13:20:49.159" v="385" actId="14100"/>
          <ac:grpSpMkLst>
            <pc:docMk/>
            <pc:sldMk cId="0" sldId="258"/>
            <ac:grpSpMk id="8" creationId="{00000000-0000-0000-0000-000000000000}"/>
          </ac:grpSpMkLst>
        </pc:grpChg>
        <pc:picChg chg="add mod">
          <ac:chgData name="Anouchka LE ROUX" userId="5238a560-1dc9-401f-a272-c79cd7158385" providerId="ADAL" clId="{B21CEF55-36FE-4898-9C5F-077326D04F48}" dt="2026-03-31T09:56:10.093" v="178"/>
          <ac:picMkLst>
            <pc:docMk/>
            <pc:sldMk cId="0" sldId="258"/>
            <ac:picMk id="3" creationId="{06A707A1-DF06-E6F6-BCEA-ED257A3C89E5}"/>
          </ac:picMkLst>
        </pc:picChg>
        <pc:picChg chg="add del mod">
          <ac:chgData name="Anouchka LE ROUX" userId="5238a560-1dc9-401f-a272-c79cd7158385" providerId="ADAL" clId="{B21CEF55-36FE-4898-9C5F-077326D04F48}" dt="2026-04-01T13:19:25.400" v="379" actId="478"/>
          <ac:picMkLst>
            <pc:docMk/>
            <pc:sldMk cId="0" sldId="258"/>
            <ac:picMk id="19" creationId="{7F5509AF-8FB6-AB17-5F68-F205C8797D34}"/>
          </ac:picMkLst>
        </pc:picChg>
      </pc:sldChg>
      <pc:sldChg chg="addSp delSp modSp mod">
        <pc:chgData name="Anouchka LE ROUX" userId="5238a560-1dc9-401f-a272-c79cd7158385" providerId="ADAL" clId="{B21CEF55-36FE-4898-9C5F-077326D04F48}" dt="2026-04-01T13:19:33.114" v="381" actId="478"/>
        <pc:sldMkLst>
          <pc:docMk/>
          <pc:sldMk cId="0" sldId="259"/>
        </pc:sldMkLst>
        <pc:spChg chg="add del mod">
          <ac:chgData name="Anouchka LE ROUX" userId="5238a560-1dc9-401f-a272-c79cd7158385" providerId="ADAL" clId="{B21CEF55-36FE-4898-9C5F-077326D04F48}" dt="2026-04-01T13:19:29.368" v="380" actId="478"/>
          <ac:spMkLst>
            <pc:docMk/>
            <pc:sldMk cId="0" sldId="259"/>
            <ac:spMk id="2" creationId="{108C0407-C822-847F-01D5-79A110DF82A6}"/>
          </ac:spMkLst>
        </pc:spChg>
        <pc:spChg chg="mod">
          <ac:chgData name="Anouchka LE ROUX" userId="5238a560-1dc9-401f-a272-c79cd7158385" providerId="ADAL" clId="{B21CEF55-36FE-4898-9C5F-077326D04F48}" dt="2026-03-31T13:19:22.618" v="349" actId="20577"/>
          <ac:spMkLst>
            <pc:docMk/>
            <pc:sldMk cId="0" sldId="259"/>
            <ac:spMk id="18" creationId="{00000000-0000-0000-0000-000000000000}"/>
          </ac:spMkLst>
        </pc:spChg>
        <pc:spChg chg="add del mod">
          <ac:chgData name="Anouchka LE ROUX" userId="5238a560-1dc9-401f-a272-c79cd7158385" providerId="ADAL" clId="{B21CEF55-36FE-4898-9C5F-077326D04F48}" dt="2026-03-31T09:40:51.893" v="13" actId="478"/>
          <ac:spMkLst>
            <pc:docMk/>
            <pc:sldMk cId="0" sldId="259"/>
            <ac:spMk id="22" creationId="{DDEF9AFB-C063-71DD-2F68-7562BE70AB2D}"/>
          </ac:spMkLst>
        </pc:spChg>
        <pc:spChg chg="add mod ord">
          <ac:chgData name="Anouchka LE ROUX" userId="5238a560-1dc9-401f-a272-c79cd7158385" providerId="ADAL" clId="{B21CEF55-36FE-4898-9C5F-077326D04F48}" dt="2026-03-31T09:41:09.474" v="19" actId="167"/>
          <ac:spMkLst>
            <pc:docMk/>
            <pc:sldMk cId="0" sldId="259"/>
            <ac:spMk id="23" creationId="{B6BEF4B6-E1D9-A01C-19DA-08661A133223}"/>
          </ac:spMkLst>
        </pc:spChg>
        <pc:grpChg chg="del">
          <ac:chgData name="Anouchka LE ROUX" userId="5238a560-1dc9-401f-a272-c79cd7158385" providerId="ADAL" clId="{B21CEF55-36FE-4898-9C5F-077326D04F48}" dt="2026-03-31T09:39:48.312" v="4" actId="478"/>
          <ac:grpSpMkLst>
            <pc:docMk/>
            <pc:sldMk cId="0" sldId="259"/>
            <ac:grpSpMk id="19" creationId="{C30487BE-524C-E77F-72C5-E049017DD95C}"/>
          </ac:grpSpMkLst>
        </pc:grpChg>
        <pc:picChg chg="add del mod">
          <ac:chgData name="Anouchka LE ROUX" userId="5238a560-1dc9-401f-a272-c79cd7158385" providerId="ADAL" clId="{B21CEF55-36FE-4898-9C5F-077326D04F48}" dt="2026-04-01T13:19:33.114" v="381" actId="478"/>
          <ac:picMkLst>
            <pc:docMk/>
            <pc:sldMk cId="0" sldId="259"/>
            <ac:picMk id="3" creationId="{D0A3260C-EF41-0EA1-A752-7CA68F2D3575}"/>
          </ac:picMkLst>
        </pc:picChg>
      </pc:sldChg>
      <pc:sldChg chg="del">
        <pc:chgData name="Anouchka LE ROUX" userId="5238a560-1dc9-401f-a272-c79cd7158385" providerId="ADAL" clId="{B21CEF55-36FE-4898-9C5F-077326D04F48}" dt="2026-03-31T09:39:25.335" v="0" actId="47"/>
        <pc:sldMkLst>
          <pc:docMk/>
          <pc:sldMk cId="0" sldId="260"/>
        </pc:sldMkLst>
      </pc:sldChg>
      <pc:sldChg chg="addSp delSp modSp del mod">
        <pc:chgData name="Anouchka LE ROUX" userId="5238a560-1dc9-401f-a272-c79cd7158385" providerId="ADAL" clId="{B21CEF55-36FE-4898-9C5F-077326D04F48}" dt="2026-03-31T12:25:19.884" v="302" actId="47"/>
        <pc:sldMkLst>
          <pc:docMk/>
          <pc:sldMk cId="2690662165" sldId="261"/>
        </pc:sldMkLst>
        <pc:spChg chg="add mod ord">
          <ac:chgData name="Anouchka LE ROUX" userId="5238a560-1dc9-401f-a272-c79cd7158385" providerId="ADAL" clId="{B21CEF55-36FE-4898-9C5F-077326D04F48}" dt="2026-03-31T09:41:33.162" v="25" actId="167"/>
          <ac:spMkLst>
            <pc:docMk/>
            <pc:sldMk cId="2690662165" sldId="261"/>
            <ac:spMk id="2" creationId="{3A039334-561F-5318-75B9-976404F0CB72}"/>
          </ac:spMkLst>
        </pc:spChg>
        <pc:spChg chg="add mod">
          <ac:chgData name="Anouchka LE ROUX" userId="5238a560-1dc9-401f-a272-c79cd7158385" providerId="ADAL" clId="{B21CEF55-36FE-4898-9C5F-077326D04F48}" dt="2026-03-31T09:57:00.549" v="197" actId="1076"/>
          <ac:spMkLst>
            <pc:docMk/>
            <pc:sldMk cId="2690662165" sldId="261"/>
            <ac:spMk id="3" creationId="{FD26DB57-187D-3DFD-7644-F417FB518DB1}"/>
          </ac:spMkLst>
        </pc:spChg>
        <pc:spChg chg="mod">
          <ac:chgData name="Anouchka LE ROUX" userId="5238a560-1dc9-401f-a272-c79cd7158385" providerId="ADAL" clId="{B21CEF55-36FE-4898-9C5F-077326D04F48}" dt="2026-03-31T12:25:04.451" v="273" actId="20577"/>
          <ac:spMkLst>
            <pc:docMk/>
            <pc:sldMk cId="2690662165" sldId="261"/>
            <ac:spMk id="18" creationId="{255D1FE1-C52D-824D-D3B4-911E158D9A0A}"/>
          </ac:spMkLst>
        </pc:spChg>
        <pc:grpChg chg="del">
          <ac:chgData name="Anouchka LE ROUX" userId="5238a560-1dc9-401f-a272-c79cd7158385" providerId="ADAL" clId="{B21CEF55-36FE-4898-9C5F-077326D04F48}" dt="2026-03-31T09:41:28.168" v="23" actId="478"/>
          <ac:grpSpMkLst>
            <pc:docMk/>
            <pc:sldMk cId="2690662165" sldId="261"/>
            <ac:grpSpMk id="19" creationId="{A4E6B3F2-A6BA-9010-6E0C-1CB3B61BFD40}"/>
          </ac:grpSpMkLst>
        </pc:grpChg>
        <pc:picChg chg="add mod">
          <ac:chgData name="Anouchka LE ROUX" userId="5238a560-1dc9-401f-a272-c79cd7158385" providerId="ADAL" clId="{B21CEF55-36FE-4898-9C5F-077326D04F48}" dt="2026-03-31T09:57:04.920" v="198" actId="1076"/>
          <ac:picMkLst>
            <pc:docMk/>
            <pc:sldMk cId="2690662165" sldId="261"/>
            <ac:picMk id="4" creationId="{23871188-FEFD-EE12-ED51-27528F17812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15994" y="0"/>
            <a:ext cx="10572006" cy="8846755"/>
          </a:xfrm>
          <a:custGeom>
            <a:avLst/>
            <a:gdLst/>
            <a:ahLst/>
            <a:cxnLst/>
            <a:rect l="l" t="t" r="r" b="b"/>
            <a:pathLst>
              <a:path w="13489322" h="9004123">
                <a:moveTo>
                  <a:pt x="0" y="0"/>
                </a:moveTo>
                <a:lnTo>
                  <a:pt x="13489323" y="0"/>
                </a:lnTo>
                <a:lnTo>
                  <a:pt x="13489323" y="9004123"/>
                </a:lnTo>
                <a:lnTo>
                  <a:pt x="0" y="90041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17298"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26" name="Triangle rectangle 19">
            <a:extLst>
              <a:ext uri="{FF2B5EF4-FFF2-40B4-BE49-F238E27FC236}">
                <a16:creationId xmlns:a16="http://schemas.microsoft.com/office/drawing/2014/main" id="{E7FEC91E-414E-27EF-C9CB-196A9F7C9D42}"/>
              </a:ext>
            </a:extLst>
          </p:cNvPr>
          <p:cNvSpPr/>
          <p:nvPr/>
        </p:nvSpPr>
        <p:spPr>
          <a:xfrm rot="5400000">
            <a:off x="7876392" y="-1001061"/>
            <a:ext cx="4370967" cy="6373092"/>
          </a:xfrm>
          <a:prstGeom prst="rtTriangle">
            <a:avLst/>
          </a:prstGeom>
          <a:solidFill>
            <a:srgbClr val="B2C1E1"/>
          </a:solidFill>
          <a:ln>
            <a:solidFill>
              <a:srgbClr val="B2C1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Organigramme : Entrée manuelle 7">
            <a:extLst>
              <a:ext uri="{FF2B5EF4-FFF2-40B4-BE49-F238E27FC236}">
                <a16:creationId xmlns:a16="http://schemas.microsoft.com/office/drawing/2014/main" id="{26EDBBD7-17EA-689B-459C-052D234BD6F6}"/>
              </a:ext>
            </a:extLst>
          </p:cNvPr>
          <p:cNvSpPr/>
          <p:nvPr/>
        </p:nvSpPr>
        <p:spPr>
          <a:xfrm rot="5400000">
            <a:off x="980701" y="-980702"/>
            <a:ext cx="10439401" cy="12400805"/>
          </a:xfrm>
          <a:prstGeom prst="flowChartManualInput">
            <a:avLst/>
          </a:prstGeom>
          <a:solidFill>
            <a:srgbClr val="2A4487"/>
          </a:solidFill>
          <a:ln>
            <a:solidFill>
              <a:srgbClr val="27489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9" name="Group 9"/>
          <p:cNvGrpSpPr/>
          <p:nvPr/>
        </p:nvGrpSpPr>
        <p:grpSpPr>
          <a:xfrm>
            <a:off x="0" y="8922955"/>
            <a:ext cx="18288000" cy="1516445"/>
            <a:chOff x="0" y="0"/>
            <a:chExt cx="7119194" cy="5903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119194" cy="590325"/>
            </a:xfrm>
            <a:custGeom>
              <a:avLst/>
              <a:gdLst/>
              <a:ahLst/>
              <a:cxnLst/>
              <a:rect l="l" t="t" r="r" b="b"/>
              <a:pathLst>
                <a:path w="7119194" h="590325">
                  <a:moveTo>
                    <a:pt x="0" y="0"/>
                  </a:moveTo>
                  <a:lnTo>
                    <a:pt x="7119194" y="0"/>
                  </a:lnTo>
                  <a:lnTo>
                    <a:pt x="7119194" y="590325"/>
                  </a:lnTo>
                  <a:lnTo>
                    <a:pt x="0" y="5903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7119194" cy="599850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2215" y="3951749"/>
            <a:ext cx="9077444" cy="217209"/>
            <a:chOff x="0" y="0"/>
            <a:chExt cx="1990652" cy="4763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90653" cy="47633"/>
            </a:xfrm>
            <a:custGeom>
              <a:avLst/>
              <a:gdLst/>
              <a:ahLst/>
              <a:cxnLst/>
              <a:rect l="l" t="t" r="r" b="b"/>
              <a:pathLst>
                <a:path w="1990653" h="47633">
                  <a:moveTo>
                    <a:pt x="1990653" y="0"/>
                  </a:moveTo>
                  <a:lnTo>
                    <a:pt x="1990653" y="35730"/>
                  </a:lnTo>
                  <a:cubicBezTo>
                    <a:pt x="1824764" y="35730"/>
                    <a:pt x="1824764" y="47633"/>
                    <a:pt x="1658878" y="47633"/>
                  </a:cubicBezTo>
                  <a:cubicBezTo>
                    <a:pt x="1492936" y="47633"/>
                    <a:pt x="1492936" y="35730"/>
                    <a:pt x="1327051" y="35730"/>
                  </a:cubicBezTo>
                  <a:cubicBezTo>
                    <a:pt x="1161162" y="35730"/>
                    <a:pt x="1161162" y="47633"/>
                    <a:pt x="995273" y="47633"/>
                  </a:cubicBezTo>
                  <a:cubicBezTo>
                    <a:pt x="829388" y="47633"/>
                    <a:pt x="829388" y="35730"/>
                    <a:pt x="663499" y="35730"/>
                  </a:cubicBezTo>
                  <a:cubicBezTo>
                    <a:pt x="497610" y="35730"/>
                    <a:pt x="497610" y="47633"/>
                    <a:pt x="331775" y="47633"/>
                  </a:cubicBezTo>
                  <a:cubicBezTo>
                    <a:pt x="165888" y="47633"/>
                    <a:pt x="165888" y="35730"/>
                    <a:pt x="0" y="35730"/>
                  </a:cubicBezTo>
                  <a:lnTo>
                    <a:pt x="0" y="0"/>
                  </a:lnTo>
                  <a:cubicBezTo>
                    <a:pt x="165888" y="0"/>
                    <a:pt x="165888" y="11904"/>
                    <a:pt x="331775" y="11904"/>
                  </a:cubicBezTo>
                  <a:cubicBezTo>
                    <a:pt x="497610" y="11904"/>
                    <a:pt x="497610" y="0"/>
                    <a:pt x="663499" y="0"/>
                  </a:cubicBezTo>
                  <a:cubicBezTo>
                    <a:pt x="829388" y="0"/>
                    <a:pt x="829388" y="11904"/>
                    <a:pt x="995273" y="11904"/>
                  </a:cubicBezTo>
                  <a:cubicBezTo>
                    <a:pt x="1161162" y="11904"/>
                    <a:pt x="1161162" y="0"/>
                    <a:pt x="1327051" y="0"/>
                  </a:cubicBezTo>
                  <a:cubicBezTo>
                    <a:pt x="1492936" y="0"/>
                    <a:pt x="1492936" y="11904"/>
                    <a:pt x="1658878" y="11904"/>
                  </a:cubicBezTo>
                  <a:cubicBezTo>
                    <a:pt x="1824764" y="11904"/>
                    <a:pt x="1824764" y="0"/>
                    <a:pt x="1990653" y="0"/>
                  </a:cubicBezTo>
                  <a:close/>
                </a:path>
              </a:pathLst>
            </a:custGeom>
            <a:solidFill>
              <a:srgbClr val="4871B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3177"/>
              <a:ext cx="1990652" cy="31754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8506788" y="9362479"/>
            <a:ext cx="9392306" cy="833567"/>
          </a:xfrm>
          <a:custGeom>
            <a:avLst/>
            <a:gdLst/>
            <a:ahLst/>
            <a:cxnLst/>
            <a:rect l="l" t="t" r="r" b="b"/>
            <a:pathLst>
              <a:path w="9392306" h="833567">
                <a:moveTo>
                  <a:pt x="0" y="0"/>
                </a:moveTo>
                <a:lnTo>
                  <a:pt x="9392306" y="0"/>
                </a:lnTo>
                <a:lnTo>
                  <a:pt x="9392306" y="833567"/>
                </a:lnTo>
                <a:lnTo>
                  <a:pt x="0" y="8335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 rot="-4634709">
            <a:off x="838785" y="6631000"/>
            <a:ext cx="937450" cy="606999"/>
          </a:xfrm>
          <a:custGeom>
            <a:avLst/>
            <a:gdLst/>
            <a:ahLst/>
            <a:cxnLst/>
            <a:rect l="l" t="t" r="r" b="b"/>
            <a:pathLst>
              <a:path w="937450" h="606999">
                <a:moveTo>
                  <a:pt x="0" y="0"/>
                </a:moveTo>
                <a:lnTo>
                  <a:pt x="937450" y="0"/>
                </a:lnTo>
                <a:lnTo>
                  <a:pt x="937450" y="606999"/>
                </a:lnTo>
                <a:lnTo>
                  <a:pt x="0" y="6069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TextBox 17"/>
          <p:cNvSpPr txBox="1"/>
          <p:nvPr/>
        </p:nvSpPr>
        <p:spPr>
          <a:xfrm>
            <a:off x="492215" y="2811531"/>
            <a:ext cx="9077444" cy="930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13"/>
              </a:lnSpc>
            </a:pPr>
            <a:r>
              <a:rPr lang="en-US" sz="536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BLUE ECOMATCH EVENT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7275" y="6916754"/>
            <a:ext cx="10263144" cy="102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9"/>
              </a:lnSpc>
            </a:pPr>
            <a:r>
              <a:rPr lang="en-US" sz="2985">
                <a:solidFill>
                  <a:srgbClr val="FFFCF3"/>
                </a:solidFill>
                <a:latin typeface="Montserrat"/>
                <a:ea typeface="Montserrat"/>
                <a:cs typeface="Montserrat"/>
                <a:sym typeface="Montserrat"/>
              </a:rPr>
              <a:t>Connecting Mediterranean innovation and accelerating blue solutions  </a:t>
            </a:r>
          </a:p>
        </p:txBody>
      </p:sp>
      <p:sp>
        <p:nvSpPr>
          <p:cNvPr id="19" name="Freeform 19"/>
          <p:cNvSpPr/>
          <p:nvPr/>
        </p:nvSpPr>
        <p:spPr>
          <a:xfrm rot="-4613088" flipH="1" flipV="1">
            <a:off x="10177514" y="7642328"/>
            <a:ext cx="937450" cy="606999"/>
          </a:xfrm>
          <a:custGeom>
            <a:avLst/>
            <a:gdLst/>
            <a:ahLst/>
            <a:cxnLst/>
            <a:rect l="l" t="t" r="r" b="b"/>
            <a:pathLst>
              <a:path w="937450" h="606999">
                <a:moveTo>
                  <a:pt x="937451" y="606999"/>
                </a:moveTo>
                <a:lnTo>
                  <a:pt x="0" y="606999"/>
                </a:lnTo>
                <a:lnTo>
                  <a:pt x="0" y="0"/>
                </a:lnTo>
                <a:lnTo>
                  <a:pt x="937451" y="0"/>
                </a:lnTo>
                <a:lnTo>
                  <a:pt x="937451" y="606999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Freeform 20"/>
          <p:cNvSpPr/>
          <p:nvPr/>
        </p:nvSpPr>
        <p:spPr>
          <a:xfrm>
            <a:off x="0" y="9230591"/>
            <a:ext cx="8506788" cy="1043535"/>
          </a:xfrm>
          <a:custGeom>
            <a:avLst/>
            <a:gdLst/>
            <a:ahLst/>
            <a:cxnLst/>
            <a:rect l="l" t="t" r="r" b="b"/>
            <a:pathLst>
              <a:path w="8506788" h="1043535">
                <a:moveTo>
                  <a:pt x="0" y="0"/>
                </a:moveTo>
                <a:lnTo>
                  <a:pt x="8506788" y="0"/>
                </a:lnTo>
                <a:lnTo>
                  <a:pt x="8506788" y="1043535"/>
                </a:lnTo>
                <a:lnTo>
                  <a:pt x="0" y="10435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2" name="Group 22"/>
          <p:cNvGrpSpPr/>
          <p:nvPr/>
        </p:nvGrpSpPr>
        <p:grpSpPr>
          <a:xfrm>
            <a:off x="492215" y="4999314"/>
            <a:ext cx="10307996" cy="553771"/>
            <a:chOff x="0" y="0"/>
            <a:chExt cx="13743995" cy="738361"/>
          </a:xfrm>
        </p:grpSpPr>
        <p:sp>
          <p:nvSpPr>
            <p:cNvPr id="23" name="TextBox 23"/>
            <p:cNvSpPr txBox="1"/>
            <p:nvPr/>
          </p:nvSpPr>
          <p:spPr>
            <a:xfrm>
              <a:off x="0" y="-24707"/>
              <a:ext cx="5670894" cy="76306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812"/>
                </a:lnSpc>
              </a:pPr>
              <a:r>
                <a:rPr lang="en-US" sz="3437" b="1" dirty="0">
                  <a:solidFill>
                    <a:schemeClr val="bg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28 &amp; 29 April 2026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810759" y="-57150"/>
              <a:ext cx="7933236" cy="7848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92"/>
                </a:lnSpc>
              </a:pPr>
              <a:r>
                <a:rPr lang="en-US" sz="3637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| Marseille, FRANCE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44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9433427"/>
            <a:ext cx="18447536" cy="1516445"/>
            <a:chOff x="0" y="0"/>
            <a:chExt cx="7181299" cy="590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181299" cy="590325"/>
            </a:xfrm>
            <a:custGeom>
              <a:avLst/>
              <a:gdLst/>
              <a:ahLst/>
              <a:cxnLst/>
              <a:rect l="l" t="t" r="r" b="b"/>
              <a:pathLst>
                <a:path w="7181299" h="590325">
                  <a:moveTo>
                    <a:pt x="0" y="0"/>
                  </a:moveTo>
                  <a:lnTo>
                    <a:pt x="7181299" y="0"/>
                  </a:lnTo>
                  <a:lnTo>
                    <a:pt x="7181299" y="590325"/>
                  </a:lnTo>
                  <a:lnTo>
                    <a:pt x="0" y="5903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7181299" cy="599850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118476" y="3260258"/>
            <a:ext cx="9077444" cy="217209"/>
            <a:chOff x="0" y="0"/>
            <a:chExt cx="1990652" cy="476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90653" cy="47633"/>
            </a:xfrm>
            <a:custGeom>
              <a:avLst/>
              <a:gdLst/>
              <a:ahLst/>
              <a:cxnLst/>
              <a:rect l="l" t="t" r="r" b="b"/>
              <a:pathLst>
                <a:path w="1990653" h="47633">
                  <a:moveTo>
                    <a:pt x="1990653" y="0"/>
                  </a:moveTo>
                  <a:lnTo>
                    <a:pt x="1990653" y="35730"/>
                  </a:lnTo>
                  <a:cubicBezTo>
                    <a:pt x="1824764" y="35730"/>
                    <a:pt x="1824764" y="47633"/>
                    <a:pt x="1658878" y="47633"/>
                  </a:cubicBezTo>
                  <a:cubicBezTo>
                    <a:pt x="1492936" y="47633"/>
                    <a:pt x="1492936" y="35730"/>
                    <a:pt x="1327051" y="35730"/>
                  </a:cubicBezTo>
                  <a:cubicBezTo>
                    <a:pt x="1161162" y="35730"/>
                    <a:pt x="1161162" y="47633"/>
                    <a:pt x="995273" y="47633"/>
                  </a:cubicBezTo>
                  <a:cubicBezTo>
                    <a:pt x="829388" y="47633"/>
                    <a:pt x="829388" y="35730"/>
                    <a:pt x="663499" y="35730"/>
                  </a:cubicBezTo>
                  <a:cubicBezTo>
                    <a:pt x="497610" y="35730"/>
                    <a:pt x="497610" y="47633"/>
                    <a:pt x="331775" y="47633"/>
                  </a:cubicBezTo>
                  <a:cubicBezTo>
                    <a:pt x="165888" y="47633"/>
                    <a:pt x="165888" y="35730"/>
                    <a:pt x="0" y="35730"/>
                  </a:cubicBezTo>
                  <a:lnTo>
                    <a:pt x="0" y="0"/>
                  </a:lnTo>
                  <a:cubicBezTo>
                    <a:pt x="165888" y="0"/>
                    <a:pt x="165888" y="11904"/>
                    <a:pt x="331775" y="11904"/>
                  </a:cubicBezTo>
                  <a:cubicBezTo>
                    <a:pt x="497610" y="11904"/>
                    <a:pt x="497610" y="0"/>
                    <a:pt x="663499" y="0"/>
                  </a:cubicBezTo>
                  <a:cubicBezTo>
                    <a:pt x="829388" y="0"/>
                    <a:pt x="829388" y="11904"/>
                    <a:pt x="995273" y="11904"/>
                  </a:cubicBezTo>
                  <a:cubicBezTo>
                    <a:pt x="1161162" y="11904"/>
                    <a:pt x="1161162" y="0"/>
                    <a:pt x="1327051" y="0"/>
                  </a:cubicBezTo>
                  <a:cubicBezTo>
                    <a:pt x="1492936" y="0"/>
                    <a:pt x="1492936" y="11904"/>
                    <a:pt x="1658878" y="11904"/>
                  </a:cubicBezTo>
                  <a:cubicBezTo>
                    <a:pt x="1824764" y="11904"/>
                    <a:pt x="1824764" y="0"/>
                    <a:pt x="1990653" y="0"/>
                  </a:cubicBezTo>
                  <a:close/>
                </a:path>
              </a:pathLst>
            </a:custGeom>
            <a:solidFill>
              <a:srgbClr val="4871B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177"/>
              <a:ext cx="1990652" cy="31754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144000" y="9492760"/>
            <a:ext cx="8755094" cy="777015"/>
          </a:xfrm>
          <a:custGeom>
            <a:avLst/>
            <a:gdLst/>
            <a:ahLst/>
            <a:cxnLst/>
            <a:rect l="l" t="t" r="r" b="b"/>
            <a:pathLst>
              <a:path w="8755094" h="777015">
                <a:moveTo>
                  <a:pt x="0" y="0"/>
                </a:moveTo>
                <a:lnTo>
                  <a:pt x="8755094" y="0"/>
                </a:lnTo>
                <a:lnTo>
                  <a:pt x="8755094" y="777015"/>
                </a:lnTo>
                <a:lnTo>
                  <a:pt x="0" y="777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 rot="-4634709">
            <a:off x="959470" y="7075921"/>
            <a:ext cx="937450" cy="606999"/>
          </a:xfrm>
          <a:custGeom>
            <a:avLst/>
            <a:gdLst/>
            <a:ahLst/>
            <a:cxnLst/>
            <a:rect l="l" t="t" r="r" b="b"/>
            <a:pathLst>
              <a:path w="937450" h="606999">
                <a:moveTo>
                  <a:pt x="0" y="0"/>
                </a:moveTo>
                <a:lnTo>
                  <a:pt x="937450" y="0"/>
                </a:lnTo>
                <a:lnTo>
                  <a:pt x="937450" y="606999"/>
                </a:lnTo>
                <a:lnTo>
                  <a:pt x="0" y="6069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 rot="-4613088" flipH="1" flipV="1">
            <a:off x="9236752" y="8125452"/>
            <a:ext cx="937450" cy="606999"/>
          </a:xfrm>
          <a:custGeom>
            <a:avLst/>
            <a:gdLst/>
            <a:ahLst/>
            <a:cxnLst/>
            <a:rect l="l" t="t" r="r" b="b"/>
            <a:pathLst>
              <a:path w="937450" h="606999">
                <a:moveTo>
                  <a:pt x="937450" y="606999"/>
                </a:moveTo>
                <a:lnTo>
                  <a:pt x="0" y="606999"/>
                </a:lnTo>
                <a:lnTo>
                  <a:pt x="0" y="0"/>
                </a:lnTo>
                <a:lnTo>
                  <a:pt x="937450" y="0"/>
                </a:lnTo>
                <a:lnTo>
                  <a:pt x="937450" y="606999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9050" y="9492760"/>
            <a:ext cx="7647299" cy="698889"/>
          </a:xfrm>
          <a:custGeom>
            <a:avLst/>
            <a:gdLst/>
            <a:ahLst/>
            <a:cxnLst/>
            <a:rect l="l" t="t" r="r" b="b"/>
            <a:pathLst>
              <a:path w="7647299" h="698889">
                <a:moveTo>
                  <a:pt x="0" y="0"/>
                </a:moveTo>
                <a:lnTo>
                  <a:pt x="7647299" y="0"/>
                </a:lnTo>
                <a:lnTo>
                  <a:pt x="7647299" y="698889"/>
                </a:lnTo>
                <a:lnTo>
                  <a:pt x="0" y="6988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4623" b="-1960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5" name="Group 15"/>
          <p:cNvGrpSpPr/>
          <p:nvPr/>
        </p:nvGrpSpPr>
        <p:grpSpPr>
          <a:xfrm>
            <a:off x="12033044" y="2039906"/>
            <a:ext cx="4430178" cy="4430178"/>
            <a:chOff x="0" y="0"/>
            <a:chExt cx="13716000" cy="137160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5"/>
              <a:stretch>
                <a:fillRect l="-78303" r="-78303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18476" y="2081941"/>
            <a:ext cx="9473324" cy="95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793"/>
              </a:lnSpc>
            </a:pPr>
            <a:r>
              <a:rPr lang="en-US" sz="55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SOLUTION’S NAME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62470" y="3879833"/>
            <a:ext cx="4492585" cy="5693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COUNTRY, REGION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385561" y="6664004"/>
            <a:ext cx="4141589" cy="1209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  <a:spcBef>
                <a:spcPct val="0"/>
              </a:spcBef>
            </a:pPr>
            <a:r>
              <a:rPr lang="en-US" sz="34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Representative name, role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033800" y="7061495"/>
            <a:ext cx="9157269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i="1">
                <a:solidFill>
                  <a:srgbClr val="FFFFFF"/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Catchy sentence or short presentation (same as on the poster)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249133" y="1331314"/>
            <a:ext cx="3998000" cy="547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  <a:spcBef>
                <a:spcPct val="0"/>
              </a:spcBef>
            </a:pPr>
            <a:r>
              <a:rPr lang="en-US" sz="2400" b="1" i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SPEAKER PHOTO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95400" y="4826007"/>
            <a:ext cx="5579745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Organisation</a:t>
            </a:r>
            <a:r>
              <a:rPr lang="en-US" sz="3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/ </a:t>
            </a:r>
            <a:r>
              <a:rPr lang="en-US" sz="30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organisations</a:t>
            </a:r>
            <a:endParaRPr lang="en-US" sz="3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4200"/>
              </a:lnSpc>
              <a:spcBef>
                <a:spcPct val="0"/>
              </a:spcBef>
            </a:pPr>
            <a:r>
              <a:rPr lang="en-US" sz="3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Core activity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riangle rectangle 19">
            <a:extLst>
              <a:ext uri="{FF2B5EF4-FFF2-40B4-BE49-F238E27FC236}">
                <a16:creationId xmlns:a16="http://schemas.microsoft.com/office/drawing/2014/main" id="{BA9FA699-C3DF-34F5-5F49-202A9FEC2AD3}"/>
              </a:ext>
            </a:extLst>
          </p:cNvPr>
          <p:cNvSpPr/>
          <p:nvPr/>
        </p:nvSpPr>
        <p:spPr>
          <a:xfrm rot="5400000">
            <a:off x="1009650" y="-1009650"/>
            <a:ext cx="4457702" cy="6477001"/>
          </a:xfrm>
          <a:prstGeom prst="rtTriangle">
            <a:avLst/>
          </a:prstGeom>
          <a:solidFill>
            <a:srgbClr val="B2C1E1"/>
          </a:solidFill>
          <a:ln>
            <a:solidFill>
              <a:srgbClr val="B2C1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 rot="-5400000">
            <a:off x="8527436" y="-8553701"/>
            <a:ext cx="1224119" cy="18297011"/>
            <a:chOff x="0" y="0"/>
            <a:chExt cx="3546680" cy="136333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46680" cy="13633310"/>
            </a:xfrm>
            <a:custGeom>
              <a:avLst/>
              <a:gdLst/>
              <a:ahLst/>
              <a:cxnLst/>
              <a:rect l="l" t="t" r="r" b="b"/>
              <a:pathLst>
                <a:path w="3546680" h="13633310">
                  <a:moveTo>
                    <a:pt x="0" y="0"/>
                  </a:moveTo>
                  <a:lnTo>
                    <a:pt x="3546680" y="0"/>
                  </a:lnTo>
                  <a:lnTo>
                    <a:pt x="3546680" y="13633310"/>
                  </a:lnTo>
                  <a:lnTo>
                    <a:pt x="0" y="13633310"/>
                  </a:lnTo>
                  <a:close/>
                </a:path>
              </a:pathLst>
            </a:custGeom>
            <a:solidFill>
              <a:srgbClr val="2A4487"/>
            </a:solidFill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546680" cy="13642836"/>
            </a:xfrm>
            <a:prstGeom prst="rect">
              <a:avLst/>
            </a:prstGeom>
          </p:spPr>
          <p:txBody>
            <a:bodyPr lIns="5606" tIns="5606" rIns="5606" bIns="5606" rtlCol="0" anchor="ctr"/>
            <a:lstStyle/>
            <a:p>
              <a:pPr algn="ctr">
                <a:lnSpc>
                  <a:spcPts val="9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27237" y="1104879"/>
            <a:ext cx="18315237" cy="387772"/>
            <a:chOff x="0" y="0"/>
            <a:chExt cx="1990652" cy="476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90653" cy="47633"/>
            </a:xfrm>
            <a:custGeom>
              <a:avLst/>
              <a:gdLst/>
              <a:ahLst/>
              <a:cxnLst/>
              <a:rect l="l" t="t" r="r" b="b"/>
              <a:pathLst>
                <a:path w="1990653" h="47633">
                  <a:moveTo>
                    <a:pt x="1990653" y="0"/>
                  </a:moveTo>
                  <a:lnTo>
                    <a:pt x="1990653" y="35730"/>
                  </a:lnTo>
                  <a:cubicBezTo>
                    <a:pt x="1824764" y="35730"/>
                    <a:pt x="1824764" y="47633"/>
                    <a:pt x="1658878" y="47633"/>
                  </a:cubicBezTo>
                  <a:cubicBezTo>
                    <a:pt x="1492936" y="47633"/>
                    <a:pt x="1492936" y="35730"/>
                    <a:pt x="1327051" y="35730"/>
                  </a:cubicBezTo>
                  <a:cubicBezTo>
                    <a:pt x="1161162" y="35730"/>
                    <a:pt x="1161162" y="47633"/>
                    <a:pt x="995273" y="47633"/>
                  </a:cubicBezTo>
                  <a:cubicBezTo>
                    <a:pt x="829388" y="47633"/>
                    <a:pt x="829388" y="35730"/>
                    <a:pt x="663499" y="35730"/>
                  </a:cubicBezTo>
                  <a:cubicBezTo>
                    <a:pt x="497610" y="35730"/>
                    <a:pt x="497610" y="47633"/>
                    <a:pt x="331775" y="47633"/>
                  </a:cubicBezTo>
                  <a:cubicBezTo>
                    <a:pt x="165888" y="47633"/>
                    <a:pt x="165888" y="35730"/>
                    <a:pt x="0" y="35730"/>
                  </a:cubicBezTo>
                  <a:lnTo>
                    <a:pt x="0" y="0"/>
                  </a:lnTo>
                  <a:cubicBezTo>
                    <a:pt x="165888" y="0"/>
                    <a:pt x="165888" y="11904"/>
                    <a:pt x="331775" y="11904"/>
                  </a:cubicBezTo>
                  <a:cubicBezTo>
                    <a:pt x="497610" y="11904"/>
                    <a:pt x="497610" y="0"/>
                    <a:pt x="663499" y="0"/>
                  </a:cubicBezTo>
                  <a:cubicBezTo>
                    <a:pt x="829388" y="0"/>
                    <a:pt x="829388" y="11904"/>
                    <a:pt x="995273" y="11904"/>
                  </a:cubicBezTo>
                  <a:cubicBezTo>
                    <a:pt x="1161162" y="11904"/>
                    <a:pt x="1161162" y="0"/>
                    <a:pt x="1327051" y="0"/>
                  </a:cubicBezTo>
                  <a:cubicBezTo>
                    <a:pt x="1492936" y="0"/>
                    <a:pt x="1492936" y="11904"/>
                    <a:pt x="1658878" y="11904"/>
                  </a:cubicBezTo>
                  <a:cubicBezTo>
                    <a:pt x="1824764" y="11904"/>
                    <a:pt x="1824764" y="0"/>
                    <a:pt x="1990653" y="0"/>
                  </a:cubicBezTo>
                  <a:close/>
                </a:path>
              </a:pathLst>
            </a:custGeom>
            <a:solidFill>
              <a:srgbClr val="4871B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177"/>
              <a:ext cx="1990652" cy="31754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270156" y="268532"/>
            <a:ext cx="7017844" cy="58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BLUE ECOMATCH EVENT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6969" y="197729"/>
            <a:ext cx="8831798" cy="72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CHALLENGE ADRESSED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0" y="9433427"/>
            <a:ext cx="18447536" cy="1516445"/>
            <a:chOff x="0" y="0"/>
            <a:chExt cx="7181299" cy="5903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81299" cy="590325"/>
            </a:xfrm>
            <a:custGeom>
              <a:avLst/>
              <a:gdLst/>
              <a:ahLst/>
              <a:cxnLst/>
              <a:rect l="l" t="t" r="r" b="b"/>
              <a:pathLst>
                <a:path w="7181299" h="590325">
                  <a:moveTo>
                    <a:pt x="0" y="0"/>
                  </a:moveTo>
                  <a:lnTo>
                    <a:pt x="7181299" y="0"/>
                  </a:lnTo>
                  <a:lnTo>
                    <a:pt x="7181299" y="590325"/>
                  </a:lnTo>
                  <a:lnTo>
                    <a:pt x="0" y="5903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7181299" cy="599850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9144000" y="9492760"/>
            <a:ext cx="8755094" cy="777015"/>
          </a:xfrm>
          <a:custGeom>
            <a:avLst/>
            <a:gdLst/>
            <a:ahLst/>
            <a:cxnLst/>
            <a:rect l="l" t="t" r="r" b="b"/>
            <a:pathLst>
              <a:path w="8755094" h="777015">
                <a:moveTo>
                  <a:pt x="0" y="0"/>
                </a:moveTo>
                <a:lnTo>
                  <a:pt x="8755094" y="0"/>
                </a:lnTo>
                <a:lnTo>
                  <a:pt x="8755094" y="777015"/>
                </a:lnTo>
                <a:lnTo>
                  <a:pt x="0" y="777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9050" y="9492760"/>
            <a:ext cx="7647299" cy="698889"/>
          </a:xfrm>
          <a:custGeom>
            <a:avLst/>
            <a:gdLst/>
            <a:ahLst/>
            <a:cxnLst/>
            <a:rect l="l" t="t" r="r" b="b"/>
            <a:pathLst>
              <a:path w="7647299" h="698889">
                <a:moveTo>
                  <a:pt x="0" y="0"/>
                </a:moveTo>
                <a:lnTo>
                  <a:pt x="7647299" y="0"/>
                </a:lnTo>
                <a:lnTo>
                  <a:pt x="7647299" y="698889"/>
                </a:lnTo>
                <a:lnTo>
                  <a:pt x="0" y="698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623" b="-1960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1445180" y="4369838"/>
            <a:ext cx="13868757" cy="241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Blue economy challenge are you tackling? 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does it matter?</a:t>
            </a:r>
          </a:p>
          <a:p>
            <a:pPr algn="just">
              <a:lnSpc>
                <a:spcPts val="4853"/>
              </a:lnSpc>
            </a:pPr>
            <a:endParaRPr lang="en-US" sz="3466" b="1" dirty="0">
              <a:solidFill>
                <a:srgbClr val="2A448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4853"/>
              </a:lnSpc>
              <a:spcBef>
                <a:spcPct val="0"/>
              </a:spcBef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Include one key figure or a fun fact to illustrate the problem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riangle rectangle 22">
            <a:extLst>
              <a:ext uri="{FF2B5EF4-FFF2-40B4-BE49-F238E27FC236}">
                <a16:creationId xmlns:a16="http://schemas.microsoft.com/office/drawing/2014/main" id="{B6BEF4B6-E1D9-A01C-19DA-08661A133223}"/>
              </a:ext>
            </a:extLst>
          </p:cNvPr>
          <p:cNvSpPr/>
          <p:nvPr/>
        </p:nvSpPr>
        <p:spPr>
          <a:xfrm rot="5400000">
            <a:off x="1001030" y="-1018270"/>
            <a:ext cx="4474942" cy="6477001"/>
          </a:xfrm>
          <a:prstGeom prst="rtTriangle">
            <a:avLst/>
          </a:prstGeom>
          <a:solidFill>
            <a:srgbClr val="B2C1E1"/>
          </a:solidFill>
          <a:ln>
            <a:solidFill>
              <a:srgbClr val="B2C1E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 rot="-5400000">
            <a:off x="8462051" y="-8492455"/>
            <a:ext cx="1363908" cy="18288001"/>
            <a:chOff x="0" y="0"/>
            <a:chExt cx="3546680" cy="1363331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546680" cy="13633310"/>
            </a:xfrm>
            <a:custGeom>
              <a:avLst/>
              <a:gdLst/>
              <a:ahLst/>
              <a:cxnLst/>
              <a:rect l="l" t="t" r="r" b="b"/>
              <a:pathLst>
                <a:path w="3546680" h="13633310">
                  <a:moveTo>
                    <a:pt x="0" y="0"/>
                  </a:moveTo>
                  <a:lnTo>
                    <a:pt x="3546680" y="0"/>
                  </a:lnTo>
                  <a:lnTo>
                    <a:pt x="3546680" y="13633310"/>
                  </a:lnTo>
                  <a:lnTo>
                    <a:pt x="0" y="13633310"/>
                  </a:lnTo>
                  <a:close/>
                </a:path>
              </a:pathLst>
            </a:custGeom>
            <a:solidFill>
              <a:srgbClr val="2A448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3546680" cy="13642836"/>
            </a:xfrm>
            <a:prstGeom prst="rect">
              <a:avLst/>
            </a:prstGeom>
          </p:spPr>
          <p:txBody>
            <a:bodyPr lIns="5606" tIns="5606" rIns="5606" bIns="5606" rtlCol="0" anchor="ctr"/>
            <a:lstStyle/>
            <a:p>
              <a:pPr algn="ctr">
                <a:lnSpc>
                  <a:spcPts val="957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1227169"/>
            <a:ext cx="18287999" cy="182531"/>
            <a:chOff x="0" y="0"/>
            <a:chExt cx="1990652" cy="4763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90653" cy="47633"/>
            </a:xfrm>
            <a:custGeom>
              <a:avLst/>
              <a:gdLst/>
              <a:ahLst/>
              <a:cxnLst/>
              <a:rect l="l" t="t" r="r" b="b"/>
              <a:pathLst>
                <a:path w="1990653" h="47633">
                  <a:moveTo>
                    <a:pt x="1990653" y="0"/>
                  </a:moveTo>
                  <a:lnTo>
                    <a:pt x="1990653" y="35730"/>
                  </a:lnTo>
                  <a:cubicBezTo>
                    <a:pt x="1824764" y="35730"/>
                    <a:pt x="1824764" y="47633"/>
                    <a:pt x="1658878" y="47633"/>
                  </a:cubicBezTo>
                  <a:cubicBezTo>
                    <a:pt x="1492936" y="47633"/>
                    <a:pt x="1492936" y="35730"/>
                    <a:pt x="1327051" y="35730"/>
                  </a:cubicBezTo>
                  <a:cubicBezTo>
                    <a:pt x="1161162" y="35730"/>
                    <a:pt x="1161162" y="47633"/>
                    <a:pt x="995273" y="47633"/>
                  </a:cubicBezTo>
                  <a:cubicBezTo>
                    <a:pt x="829388" y="47633"/>
                    <a:pt x="829388" y="35730"/>
                    <a:pt x="663499" y="35730"/>
                  </a:cubicBezTo>
                  <a:cubicBezTo>
                    <a:pt x="497610" y="35730"/>
                    <a:pt x="497610" y="47633"/>
                    <a:pt x="331775" y="47633"/>
                  </a:cubicBezTo>
                  <a:cubicBezTo>
                    <a:pt x="165888" y="47633"/>
                    <a:pt x="165888" y="35730"/>
                    <a:pt x="0" y="35730"/>
                  </a:cubicBezTo>
                  <a:lnTo>
                    <a:pt x="0" y="0"/>
                  </a:lnTo>
                  <a:cubicBezTo>
                    <a:pt x="165888" y="0"/>
                    <a:pt x="165888" y="11904"/>
                    <a:pt x="331775" y="11904"/>
                  </a:cubicBezTo>
                  <a:cubicBezTo>
                    <a:pt x="497610" y="11904"/>
                    <a:pt x="497610" y="0"/>
                    <a:pt x="663499" y="0"/>
                  </a:cubicBezTo>
                  <a:cubicBezTo>
                    <a:pt x="829388" y="0"/>
                    <a:pt x="829388" y="11904"/>
                    <a:pt x="995273" y="11904"/>
                  </a:cubicBezTo>
                  <a:cubicBezTo>
                    <a:pt x="1161162" y="11904"/>
                    <a:pt x="1161162" y="0"/>
                    <a:pt x="1327051" y="0"/>
                  </a:cubicBezTo>
                  <a:cubicBezTo>
                    <a:pt x="1492936" y="0"/>
                    <a:pt x="1492936" y="11904"/>
                    <a:pt x="1658878" y="11904"/>
                  </a:cubicBezTo>
                  <a:cubicBezTo>
                    <a:pt x="1824764" y="11904"/>
                    <a:pt x="1824764" y="0"/>
                    <a:pt x="1990653" y="0"/>
                  </a:cubicBezTo>
                  <a:close/>
                </a:path>
              </a:pathLst>
            </a:custGeom>
            <a:solidFill>
              <a:srgbClr val="4871B7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3177"/>
              <a:ext cx="1990652" cy="31754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270156" y="268532"/>
            <a:ext cx="7017844" cy="58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3"/>
              </a:lnSpc>
            </a:pPr>
            <a:r>
              <a:rPr lang="en-US" sz="3466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BLUE ECOMATCH EVENT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26969" y="259007"/>
            <a:ext cx="8831798" cy="7203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73"/>
              </a:lnSpc>
            </a:pPr>
            <a:r>
              <a:rPr lang="en-US" sz="4266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OUR SOLUTION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0" y="9433427"/>
            <a:ext cx="18447536" cy="1516445"/>
            <a:chOff x="0" y="0"/>
            <a:chExt cx="7181299" cy="5903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81299" cy="590325"/>
            </a:xfrm>
            <a:custGeom>
              <a:avLst/>
              <a:gdLst/>
              <a:ahLst/>
              <a:cxnLst/>
              <a:rect l="l" t="t" r="r" b="b"/>
              <a:pathLst>
                <a:path w="7181299" h="590325">
                  <a:moveTo>
                    <a:pt x="0" y="0"/>
                  </a:moveTo>
                  <a:lnTo>
                    <a:pt x="7181299" y="0"/>
                  </a:lnTo>
                  <a:lnTo>
                    <a:pt x="7181299" y="590325"/>
                  </a:lnTo>
                  <a:lnTo>
                    <a:pt x="0" y="5903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9525"/>
              <a:ext cx="7181299" cy="599850"/>
            </a:xfrm>
            <a:prstGeom prst="rect">
              <a:avLst/>
            </a:prstGeom>
          </p:spPr>
          <p:txBody>
            <a:bodyPr lIns="5129" tIns="5129" rIns="5129" bIns="5129" rtlCol="0" anchor="ctr"/>
            <a:lstStyle/>
            <a:p>
              <a:pPr algn="ctr">
                <a:lnSpc>
                  <a:spcPts val="876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9144000" y="9492760"/>
            <a:ext cx="8755094" cy="777015"/>
          </a:xfrm>
          <a:custGeom>
            <a:avLst/>
            <a:gdLst/>
            <a:ahLst/>
            <a:cxnLst/>
            <a:rect l="l" t="t" r="r" b="b"/>
            <a:pathLst>
              <a:path w="8755094" h="777015">
                <a:moveTo>
                  <a:pt x="0" y="0"/>
                </a:moveTo>
                <a:lnTo>
                  <a:pt x="8755094" y="0"/>
                </a:lnTo>
                <a:lnTo>
                  <a:pt x="8755094" y="777015"/>
                </a:lnTo>
                <a:lnTo>
                  <a:pt x="0" y="777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9050" y="9492760"/>
            <a:ext cx="7647299" cy="698889"/>
          </a:xfrm>
          <a:custGeom>
            <a:avLst/>
            <a:gdLst/>
            <a:ahLst/>
            <a:cxnLst/>
            <a:rect l="l" t="t" r="r" b="b"/>
            <a:pathLst>
              <a:path w="7647299" h="698889">
                <a:moveTo>
                  <a:pt x="0" y="0"/>
                </a:moveTo>
                <a:lnTo>
                  <a:pt x="7647299" y="0"/>
                </a:lnTo>
                <a:lnTo>
                  <a:pt x="7647299" y="698889"/>
                </a:lnTo>
                <a:lnTo>
                  <a:pt x="0" y="69888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4623" b="-1960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TextBox 18"/>
          <p:cNvSpPr txBox="1"/>
          <p:nvPr/>
        </p:nvSpPr>
        <p:spPr>
          <a:xfrm>
            <a:off x="3842699" y="3292050"/>
            <a:ext cx="13416601" cy="497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Brief description of your solution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makes it innovative or unique?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Expected impact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Development maturity (TRL) 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Targeted market </a:t>
            </a:r>
          </a:p>
          <a:p>
            <a:pPr marL="748422" lvl="1" indent="-374211" algn="just">
              <a:lnSpc>
                <a:spcPts val="4853"/>
              </a:lnSpc>
              <a:buFont typeface="Arial"/>
              <a:buChar char="•"/>
            </a:pPr>
            <a:r>
              <a:rPr lang="en-US" sz="3466" b="1" dirty="0">
                <a:solidFill>
                  <a:srgbClr val="2A4487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Illustration (if any)</a:t>
            </a:r>
          </a:p>
          <a:p>
            <a:pPr algn="just">
              <a:lnSpc>
                <a:spcPts val="4853"/>
              </a:lnSpc>
            </a:pPr>
            <a:endParaRPr lang="en-US" sz="3466" b="1" dirty="0">
              <a:solidFill>
                <a:srgbClr val="2A448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just">
              <a:lnSpc>
                <a:spcPts val="4853"/>
              </a:lnSpc>
              <a:spcBef>
                <a:spcPct val="0"/>
              </a:spcBef>
            </a:pPr>
            <a:endParaRPr lang="en-US" sz="3466" b="1" dirty="0">
              <a:solidFill>
                <a:srgbClr val="2A4487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27cd586c-39c6-40bc-b330-fe4d638e9f81" xsi:nil="true"/>
    <MigrationWizId xmlns="27cd586c-39c6-40bc-b330-fe4d638e9f81" xsi:nil="true"/>
    <lcf76f155ced4ddcb4097134ff3c332f xmlns="27cd586c-39c6-40bc-b330-fe4d638e9f81">
      <Terms xmlns="http://schemas.microsoft.com/office/infopath/2007/PartnerControls"/>
    </lcf76f155ced4ddcb4097134ff3c332f>
    <MigrationWizIdPermissions xmlns="27cd586c-39c6-40bc-b330-fe4d638e9f81" xsi:nil="true"/>
    <TaxCatchAll xmlns="f6033225-14b4-4e78-8181-3ed56085de8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A4B0D276B7269418547CBA5E179B3A8" ma:contentTypeVersion="16" ma:contentTypeDescription="Crée un document." ma:contentTypeScope="" ma:versionID="f697ca3fb348b6f8153fb57f6e12a5e3">
  <xsd:schema xmlns:xsd="http://www.w3.org/2001/XMLSchema" xmlns:xs="http://www.w3.org/2001/XMLSchema" xmlns:p="http://schemas.microsoft.com/office/2006/metadata/properties" xmlns:ns2="27cd586c-39c6-40bc-b330-fe4d638e9f81" xmlns:ns3="f6033225-14b4-4e78-8181-3ed56085de88" targetNamespace="http://schemas.microsoft.com/office/2006/metadata/properties" ma:root="true" ma:fieldsID="d82b80b4cda9c51d647b909704791b02" ns2:_="" ns3:_="">
    <xsd:import namespace="27cd586c-39c6-40bc-b330-fe4d638e9f81"/>
    <xsd:import namespace="f6033225-14b4-4e78-8181-3ed56085de88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cd586c-39c6-40bc-b330-fe4d638e9f81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7ef898ed-9aa3-4a61-b412-d44f569f38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033225-14b4-4e78-8181-3ed56085de88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ae931236-141e-478a-848f-94bb53a3f411}" ma:internalName="TaxCatchAll" ma:showField="CatchAllData" ma:web="f6033225-14b4-4e78-8181-3ed56085de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DE643A-730E-498D-B9DB-1AD35F0CB4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662322-ECC0-4C47-A5F6-F1C6B0FCB010}">
  <ds:schemaRefs>
    <ds:schemaRef ds:uri="http://purl.org/dc/dcmitype/"/>
    <ds:schemaRef ds:uri="http://purl.org/dc/elements/1.1/"/>
    <ds:schemaRef ds:uri="f6033225-14b4-4e78-8181-3ed56085de88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27cd586c-39c6-40bc-b330-fe4d638e9f8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BD250C9-E10B-4992-851C-DD418017218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cd586c-39c6-40bc-b330-fe4d638e9f81"/>
    <ds:schemaRef ds:uri="f6033225-14b4-4e78-8181-3ed56085de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108</Words>
  <Application>Microsoft Office PowerPoint</Application>
  <PresentationFormat>Personnalisé</PresentationFormat>
  <Paragraphs>25</Paragraphs>
  <Slides>4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0" baseType="lpstr">
      <vt:lpstr>Montserrat Bold</vt:lpstr>
      <vt:lpstr>Montserrat</vt:lpstr>
      <vt:lpstr>Arial</vt:lpstr>
      <vt:lpstr>Montserrat Bold Italics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 - Pitch Template</dc:title>
  <cp:lastModifiedBy>Anouchka LE ROUX</cp:lastModifiedBy>
  <cp:revision>15</cp:revision>
  <dcterms:created xsi:type="dcterms:W3CDTF">2006-08-16T00:00:00Z</dcterms:created>
  <dcterms:modified xsi:type="dcterms:W3CDTF">2026-04-01T13:30:00Z</dcterms:modified>
  <dc:identifier>DAHEYBdQdZk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0x010100EA4B0D276B7269418547CBA5E179B3A8</vt:lpwstr>
  </property>
  <property fmtid="{D5CDD505-2E9C-101B-9397-08002B2CF9AE}" pid="3" name="MediaServiceImageTags">
    <vt:lpwstr/>
  </property>
</Properties>
</file>